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5"/>
  </p:notesMasterIdLst>
  <p:sldIdLst>
    <p:sldId id="522" r:id="rId2"/>
    <p:sldId id="1985" r:id="rId3"/>
    <p:sldId id="538" r:id="rId4"/>
    <p:sldId id="1301" r:id="rId5"/>
    <p:sldId id="1456" r:id="rId6"/>
    <p:sldId id="1565" r:id="rId7"/>
    <p:sldId id="1987" r:id="rId8"/>
    <p:sldId id="1988" r:id="rId9"/>
    <p:sldId id="1989" r:id="rId10"/>
    <p:sldId id="1990" r:id="rId11"/>
    <p:sldId id="1310" r:id="rId12"/>
    <p:sldId id="1991" r:id="rId13"/>
    <p:sldId id="275" r:id="rId14"/>
  </p:sldIdLst>
  <p:sldSz cx="10693400" cy="7561263"/>
  <p:notesSz cx="7099300" cy="10234613"/>
  <p:defaultText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2">
          <p15:clr>
            <a:srgbClr val="A4A3A4"/>
          </p15:clr>
        </p15:guide>
        <p15:guide id="2" orient="horz" pos="4422">
          <p15:clr>
            <a:srgbClr val="A4A3A4"/>
          </p15:clr>
        </p15:guide>
        <p15:guide id="3" orient="horz" pos="340">
          <p15:clr>
            <a:srgbClr val="A4A3A4"/>
          </p15:clr>
        </p15:guide>
        <p15:guide id="4" pos="329">
          <p15:clr>
            <a:srgbClr val="A4A3A4"/>
          </p15:clr>
        </p15:guide>
        <p15:guide id="5" pos="556">
          <p15:clr>
            <a:srgbClr val="A4A3A4"/>
          </p15:clr>
        </p15:guide>
        <p15:guide id="6" pos="783">
          <p15:clr>
            <a:srgbClr val="A4A3A4"/>
          </p15:clr>
        </p15:guide>
        <p15:guide id="7">
          <p15:clr>
            <a:srgbClr val="A4A3A4"/>
          </p15:clr>
        </p15:guide>
        <p15:guide id="8" pos="3368">
          <p15:clr>
            <a:srgbClr val="A4A3A4"/>
          </p15:clr>
        </p15:guide>
        <p15:guide id="9" pos="3731">
          <p15:clr>
            <a:srgbClr val="A4A3A4"/>
          </p15:clr>
        </p15:guide>
        <p15:guide id="10" pos="3958">
          <p15:clr>
            <a:srgbClr val="A4A3A4"/>
          </p15:clr>
        </p15:guide>
        <p15:guide id="11" pos="4094">
          <p15:clr>
            <a:srgbClr val="A4A3A4"/>
          </p15:clr>
        </p15:guide>
        <p15:guide id="12" pos="5953">
          <p15:clr>
            <a:srgbClr val="A4A3A4"/>
          </p15:clr>
        </p15:guide>
        <p15:guide id="13" pos="6184">
          <p15:clr>
            <a:srgbClr val="A4A3A4"/>
          </p15:clr>
        </p15:guide>
        <p15:guide id="14" pos="64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N Kupriyanova" initials="M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E8AA47"/>
    <a:srgbClr val="10A05C"/>
    <a:srgbClr val="7F7F7F"/>
    <a:srgbClr val="FFFF00"/>
    <a:srgbClr val="C07700"/>
    <a:srgbClr val="1B603D"/>
    <a:srgbClr val="00AB6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93898" autoAdjust="0"/>
  </p:normalViewPr>
  <p:slideViewPr>
    <p:cSldViewPr showGuides="1">
      <p:cViewPr varScale="1">
        <p:scale>
          <a:sx n="57" d="100"/>
          <a:sy n="57" d="100"/>
        </p:scale>
        <p:origin x="72" y="398"/>
      </p:cViewPr>
      <p:guideLst>
        <p:guide orient="horz" pos="1202"/>
        <p:guide orient="horz" pos="4422"/>
        <p:guide orient="horz" pos="340"/>
        <p:guide pos="329"/>
        <p:guide pos="556"/>
        <p:guide pos="783"/>
        <p:guide/>
        <p:guide pos="3368"/>
        <p:guide pos="3731"/>
        <p:guide pos="3958"/>
        <p:guide pos="4094"/>
        <p:guide pos="5953"/>
        <p:guide pos="6184"/>
        <p:guide pos="640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ru-RU"/>
          </a:p>
        </p:txBody>
      </p:sp>
      <p:sp>
        <p:nvSpPr>
          <p:cNvPr id="3" name="Дата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C3C45714-029F-4228-87F8-708A33360AC6}" type="datetimeFigureOut">
              <a:rPr lang="ru-RU" smtClean="0"/>
              <a:t>26.05.2022</a:t>
            </a:fld>
            <a:endParaRPr lang="ru-RU"/>
          </a:p>
        </p:txBody>
      </p:sp>
      <p:sp>
        <p:nvSpPr>
          <p:cNvPr id="4" name="Образ слайда 3"/>
          <p:cNvSpPr>
            <a:spLocks noGrp="1" noRot="1" noChangeAspect="1"/>
          </p:cNvSpPr>
          <p:nvPr>
            <p:ph type="sldImg" idx="2"/>
          </p:nvPr>
        </p:nvSpPr>
        <p:spPr>
          <a:xfrm>
            <a:off x="835025" y="766763"/>
            <a:ext cx="5429250" cy="3838575"/>
          </a:xfrm>
          <a:prstGeom prst="rect">
            <a:avLst/>
          </a:prstGeom>
          <a:noFill/>
          <a:ln w="12700">
            <a:solidFill>
              <a:prstClr val="black"/>
            </a:solidFill>
          </a:ln>
        </p:spPr>
        <p:txBody>
          <a:bodyPr vert="horz" lIns="94759" tIns="47380" rIns="94759" bIns="47380" rtlCol="0" anchor="ctr"/>
          <a:lstStyle/>
          <a:p>
            <a:endParaRPr lang="ru-RU"/>
          </a:p>
        </p:txBody>
      </p:sp>
      <p:sp>
        <p:nvSpPr>
          <p:cNvPr id="5" name="Заметки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ru-RU"/>
          </a:p>
        </p:txBody>
      </p:sp>
      <p:sp>
        <p:nvSpPr>
          <p:cNvPr id="7" name="Номер слайда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4FB08598-6578-45E5-BBAA-14639DF3000B}" type="slidenum">
              <a:rPr lang="ru-RU" smtClean="0"/>
              <a:t>‹#›</a:t>
            </a:fld>
            <a:endParaRPr lang="ru-RU"/>
          </a:p>
        </p:txBody>
      </p:sp>
    </p:spTree>
    <p:extLst>
      <p:ext uri="{BB962C8B-B14F-4D97-AF65-F5344CB8AC3E}">
        <p14:creationId xmlns:p14="http://schemas.microsoft.com/office/powerpoint/2010/main" val="1078719448"/>
      </p:ext>
    </p:extLst>
  </p:cSld>
  <p:clrMap bg1="lt1" tx1="dk1" bg2="lt2" tx2="dk2" accent1="accent1" accent2="accent2" accent3="accent3" accent4="accent4" accent5="accent5" accent6="accent6" hlink="hlink" folHlink="folHlink"/>
  <p:notesStyle>
    <a:lvl1pPr marL="0" algn="l" defTabSz="1042688" rtl="0" eaLnBrk="1" latinLnBrk="0" hangingPunct="1">
      <a:defRPr sz="1400" kern="1200">
        <a:solidFill>
          <a:schemeClr val="tx1"/>
        </a:solidFill>
        <a:latin typeface="+mn-lt"/>
        <a:ea typeface="+mn-ea"/>
        <a:cs typeface="+mn-cs"/>
      </a:defRPr>
    </a:lvl1pPr>
    <a:lvl2pPr marL="521344" algn="l" defTabSz="1042688" rtl="0" eaLnBrk="1" latinLnBrk="0" hangingPunct="1">
      <a:defRPr sz="1400" kern="1200">
        <a:solidFill>
          <a:schemeClr val="tx1"/>
        </a:solidFill>
        <a:latin typeface="+mn-lt"/>
        <a:ea typeface="+mn-ea"/>
        <a:cs typeface="+mn-cs"/>
      </a:defRPr>
    </a:lvl2pPr>
    <a:lvl3pPr marL="1042688" algn="l" defTabSz="1042688" rtl="0" eaLnBrk="1" latinLnBrk="0" hangingPunct="1">
      <a:defRPr sz="1400" kern="1200">
        <a:solidFill>
          <a:schemeClr val="tx1"/>
        </a:solidFill>
        <a:latin typeface="+mn-lt"/>
        <a:ea typeface="+mn-ea"/>
        <a:cs typeface="+mn-cs"/>
      </a:defRPr>
    </a:lvl3pPr>
    <a:lvl4pPr marL="1564032" algn="l" defTabSz="1042688" rtl="0" eaLnBrk="1" latinLnBrk="0" hangingPunct="1">
      <a:defRPr sz="1400" kern="1200">
        <a:solidFill>
          <a:schemeClr val="tx1"/>
        </a:solidFill>
        <a:latin typeface="+mn-lt"/>
        <a:ea typeface="+mn-ea"/>
        <a:cs typeface="+mn-cs"/>
      </a:defRPr>
    </a:lvl4pPr>
    <a:lvl5pPr marL="2085376" algn="l" defTabSz="1042688" rtl="0" eaLnBrk="1" latinLnBrk="0" hangingPunct="1">
      <a:defRPr sz="1400" kern="1200">
        <a:solidFill>
          <a:schemeClr val="tx1"/>
        </a:solidFill>
        <a:latin typeface="+mn-lt"/>
        <a:ea typeface="+mn-ea"/>
        <a:cs typeface="+mn-cs"/>
      </a:defRPr>
    </a:lvl5pPr>
    <a:lvl6pPr marL="2606719" algn="l" defTabSz="1042688" rtl="0" eaLnBrk="1" latinLnBrk="0" hangingPunct="1">
      <a:defRPr sz="1400" kern="1200">
        <a:solidFill>
          <a:schemeClr val="tx1"/>
        </a:solidFill>
        <a:latin typeface="+mn-lt"/>
        <a:ea typeface="+mn-ea"/>
        <a:cs typeface="+mn-cs"/>
      </a:defRPr>
    </a:lvl6pPr>
    <a:lvl7pPr marL="3128064" algn="l" defTabSz="1042688" rtl="0" eaLnBrk="1" latinLnBrk="0" hangingPunct="1">
      <a:defRPr sz="1400" kern="1200">
        <a:solidFill>
          <a:schemeClr val="tx1"/>
        </a:solidFill>
        <a:latin typeface="+mn-lt"/>
        <a:ea typeface="+mn-ea"/>
        <a:cs typeface="+mn-cs"/>
      </a:defRPr>
    </a:lvl7pPr>
    <a:lvl8pPr marL="3649408" algn="l" defTabSz="1042688" rtl="0" eaLnBrk="1" latinLnBrk="0" hangingPunct="1">
      <a:defRPr sz="1400" kern="1200">
        <a:solidFill>
          <a:schemeClr val="tx1"/>
        </a:solidFill>
        <a:latin typeface="+mn-lt"/>
        <a:ea typeface="+mn-ea"/>
        <a:cs typeface="+mn-cs"/>
      </a:defRPr>
    </a:lvl8pPr>
    <a:lvl9pPr marL="4170751" algn="l" defTabSz="10426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6</a:t>
            </a:fld>
            <a:endParaRPr lang="ru-RU"/>
          </a:p>
        </p:txBody>
      </p:sp>
    </p:spTree>
    <p:extLst>
      <p:ext uri="{BB962C8B-B14F-4D97-AF65-F5344CB8AC3E}">
        <p14:creationId xmlns:p14="http://schemas.microsoft.com/office/powerpoint/2010/main" val="44706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7</a:t>
            </a:fld>
            <a:endParaRPr lang="ru-RU"/>
          </a:p>
        </p:txBody>
      </p:sp>
    </p:spTree>
    <p:extLst>
      <p:ext uri="{BB962C8B-B14F-4D97-AF65-F5344CB8AC3E}">
        <p14:creationId xmlns:p14="http://schemas.microsoft.com/office/powerpoint/2010/main" val="188877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8</a:t>
            </a:fld>
            <a:endParaRPr lang="ru-RU"/>
          </a:p>
        </p:txBody>
      </p:sp>
    </p:spTree>
    <p:extLst>
      <p:ext uri="{BB962C8B-B14F-4D97-AF65-F5344CB8AC3E}">
        <p14:creationId xmlns:p14="http://schemas.microsoft.com/office/powerpoint/2010/main" val="131393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9</a:t>
            </a:fld>
            <a:endParaRPr lang="ru-RU"/>
          </a:p>
        </p:txBody>
      </p:sp>
    </p:spTree>
    <p:extLst>
      <p:ext uri="{BB962C8B-B14F-4D97-AF65-F5344CB8AC3E}">
        <p14:creationId xmlns:p14="http://schemas.microsoft.com/office/powerpoint/2010/main" val="237550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10</a:t>
            </a:fld>
            <a:endParaRPr lang="ru-RU"/>
          </a:p>
        </p:txBody>
      </p:sp>
    </p:spTree>
    <p:extLst>
      <p:ext uri="{BB962C8B-B14F-4D97-AF65-F5344CB8AC3E}">
        <p14:creationId xmlns:p14="http://schemas.microsoft.com/office/powerpoint/2010/main" val="336251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B08598-6578-45E5-BBAA-14639DF3000B}" type="slidenum">
              <a:rPr lang="ru-RU" smtClean="0"/>
              <a:t>12</a:t>
            </a:fld>
            <a:endParaRPr lang="ru-RU"/>
          </a:p>
        </p:txBody>
      </p:sp>
    </p:spTree>
    <p:extLst>
      <p:ext uri="{BB962C8B-B14F-4D97-AF65-F5344CB8AC3E}">
        <p14:creationId xmlns:p14="http://schemas.microsoft.com/office/powerpoint/2010/main" val="164872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4" name="Группа 3"/>
          <p:cNvGrpSpPr/>
          <p:nvPr userDrawn="1"/>
        </p:nvGrpSpPr>
        <p:grpSpPr>
          <a:xfrm>
            <a:off x="-986" y="5233988"/>
            <a:ext cx="10722573" cy="2336800"/>
            <a:chOff x="-986" y="5233988"/>
            <a:chExt cx="10722573" cy="2336800"/>
          </a:xfrm>
        </p:grpSpPr>
        <p:sp>
          <p:nvSpPr>
            <p:cNvPr id="7" name="Прямоугольник 6"/>
            <p:cNvSpPr/>
            <p:nvPr userDrawn="1"/>
          </p:nvSpPr>
          <p:spPr>
            <a:xfrm>
              <a:off x="-986" y="5794807"/>
              <a:ext cx="1315238" cy="1766455"/>
            </a:xfrm>
            <a:custGeom>
              <a:avLst/>
              <a:gdLst>
                <a:gd name="connsiteX0" fmla="*/ 0 w 1311625"/>
                <a:gd name="connsiteY0" fmla="*/ 0 h 828304"/>
                <a:gd name="connsiteX1" fmla="*/ 1311625 w 1311625"/>
                <a:gd name="connsiteY1" fmla="*/ 0 h 828304"/>
                <a:gd name="connsiteX2" fmla="*/ 1311625 w 1311625"/>
                <a:gd name="connsiteY2" fmla="*/ 828304 h 828304"/>
                <a:gd name="connsiteX3" fmla="*/ 0 w 1311625"/>
                <a:gd name="connsiteY3" fmla="*/ 828304 h 828304"/>
                <a:gd name="connsiteX4" fmla="*/ 0 w 1311625"/>
                <a:gd name="connsiteY4" fmla="*/ 0 h 828304"/>
                <a:gd name="connsiteX0" fmla="*/ 0 w 1323501"/>
                <a:gd name="connsiteY0" fmla="*/ 0 h 1766455"/>
                <a:gd name="connsiteX1" fmla="*/ 1323501 w 1323501"/>
                <a:gd name="connsiteY1" fmla="*/ 938151 h 1766455"/>
                <a:gd name="connsiteX2" fmla="*/ 1323501 w 1323501"/>
                <a:gd name="connsiteY2" fmla="*/ 1766455 h 1766455"/>
                <a:gd name="connsiteX3" fmla="*/ 11876 w 1323501"/>
                <a:gd name="connsiteY3" fmla="*/ 1766455 h 1766455"/>
                <a:gd name="connsiteX4" fmla="*/ 0 w 1323501"/>
                <a:gd name="connsiteY4" fmla="*/ 0 h 1766455"/>
                <a:gd name="connsiteX0" fmla="*/ 393 w 1312877"/>
                <a:gd name="connsiteY0" fmla="*/ 0 h 1760946"/>
                <a:gd name="connsiteX1" fmla="*/ 1312877 w 1312877"/>
                <a:gd name="connsiteY1" fmla="*/ 932642 h 1760946"/>
                <a:gd name="connsiteX2" fmla="*/ 1312877 w 1312877"/>
                <a:gd name="connsiteY2" fmla="*/ 1760946 h 1760946"/>
                <a:gd name="connsiteX3" fmla="*/ 1252 w 1312877"/>
                <a:gd name="connsiteY3" fmla="*/ 1760946 h 1760946"/>
                <a:gd name="connsiteX4" fmla="*/ 393 w 1312877"/>
                <a:gd name="connsiteY4" fmla="*/ 0 h 1760946"/>
                <a:gd name="connsiteX0" fmla="*/ 0 w 1315238"/>
                <a:gd name="connsiteY0" fmla="*/ 0 h 1766455"/>
                <a:gd name="connsiteX1" fmla="*/ 1315238 w 1315238"/>
                <a:gd name="connsiteY1" fmla="*/ 938151 h 1766455"/>
                <a:gd name="connsiteX2" fmla="*/ 1315238 w 1315238"/>
                <a:gd name="connsiteY2" fmla="*/ 1766455 h 1766455"/>
                <a:gd name="connsiteX3" fmla="*/ 3613 w 1315238"/>
                <a:gd name="connsiteY3" fmla="*/ 1766455 h 1766455"/>
                <a:gd name="connsiteX4" fmla="*/ 0 w 1315238"/>
                <a:gd name="connsiteY4" fmla="*/ 0 h 17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238" h="1766455">
                  <a:moveTo>
                    <a:pt x="0" y="0"/>
                  </a:moveTo>
                  <a:lnTo>
                    <a:pt x="1315238" y="938151"/>
                  </a:lnTo>
                  <a:lnTo>
                    <a:pt x="1315238" y="1766455"/>
                  </a:lnTo>
                  <a:lnTo>
                    <a:pt x="3613" y="1766455"/>
                  </a:lnTo>
                  <a:cubicBezTo>
                    <a:pt x="-346" y="1177637"/>
                    <a:pt x="3959" y="588818"/>
                    <a:pt x="0" y="0"/>
                  </a:cubicBez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1337666" y="6004807"/>
              <a:ext cx="1748996" cy="1559473"/>
            </a:xfrm>
            <a:custGeom>
              <a:avLst/>
              <a:gdLst>
                <a:gd name="connsiteX0" fmla="*/ 0 w 1748996"/>
                <a:gd name="connsiteY0" fmla="*/ 0 h 319214"/>
                <a:gd name="connsiteX1" fmla="*/ 1748996 w 1748996"/>
                <a:gd name="connsiteY1" fmla="*/ 0 h 319214"/>
                <a:gd name="connsiteX2" fmla="*/ 1748996 w 1748996"/>
                <a:gd name="connsiteY2" fmla="*/ 319214 h 319214"/>
                <a:gd name="connsiteX3" fmla="*/ 0 w 1748996"/>
                <a:gd name="connsiteY3" fmla="*/ 319214 h 319214"/>
                <a:gd name="connsiteX4" fmla="*/ 0 w 1748996"/>
                <a:gd name="connsiteY4" fmla="*/ 0 h 319214"/>
                <a:gd name="connsiteX0" fmla="*/ 0 w 1748996"/>
                <a:gd name="connsiteY0" fmla="*/ 1240259 h 1559473"/>
                <a:gd name="connsiteX1" fmla="*/ 1748996 w 1748996"/>
                <a:gd name="connsiteY1" fmla="*/ 0 h 1559473"/>
                <a:gd name="connsiteX2" fmla="*/ 1748996 w 1748996"/>
                <a:gd name="connsiteY2" fmla="*/ 1559473 h 1559473"/>
                <a:gd name="connsiteX3" fmla="*/ 0 w 1748996"/>
                <a:gd name="connsiteY3" fmla="*/ 1559473 h 1559473"/>
                <a:gd name="connsiteX4" fmla="*/ 0 w 1748996"/>
                <a:gd name="connsiteY4" fmla="*/ 1240259 h 155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96" h="1559473">
                  <a:moveTo>
                    <a:pt x="0" y="1240259"/>
                  </a:moveTo>
                  <a:lnTo>
                    <a:pt x="1748996" y="0"/>
                  </a:lnTo>
                  <a:lnTo>
                    <a:pt x="1748996" y="1559473"/>
                  </a:lnTo>
                  <a:lnTo>
                    <a:pt x="0" y="1559473"/>
                  </a:lnTo>
                  <a:lnTo>
                    <a:pt x="0" y="1240259"/>
                  </a:lnTo>
                  <a:close/>
                </a:path>
              </a:pathLst>
            </a:custGeom>
            <a:solidFill>
              <a:srgbClr val="1C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userDrawn="1"/>
          </p:nvSpPr>
          <p:spPr>
            <a:xfrm>
              <a:off x="3106832" y="5424487"/>
              <a:ext cx="659605" cy="2136775"/>
            </a:xfrm>
            <a:custGeom>
              <a:avLst/>
              <a:gdLst>
                <a:gd name="connsiteX0" fmla="*/ 0 w 659605"/>
                <a:gd name="connsiteY0" fmla="*/ 0 h 1672431"/>
                <a:gd name="connsiteX1" fmla="*/ 659605 w 659605"/>
                <a:gd name="connsiteY1" fmla="*/ 0 h 1672431"/>
                <a:gd name="connsiteX2" fmla="*/ 659605 w 659605"/>
                <a:gd name="connsiteY2" fmla="*/ 1672431 h 1672431"/>
                <a:gd name="connsiteX3" fmla="*/ 0 w 659605"/>
                <a:gd name="connsiteY3" fmla="*/ 1672431 h 1672431"/>
                <a:gd name="connsiteX4" fmla="*/ 0 w 659605"/>
                <a:gd name="connsiteY4" fmla="*/ 0 h 1672431"/>
                <a:gd name="connsiteX0" fmla="*/ 0 w 659605"/>
                <a:gd name="connsiteY0" fmla="*/ 0 h 2136775"/>
                <a:gd name="connsiteX1" fmla="*/ 659605 w 659605"/>
                <a:gd name="connsiteY1" fmla="*/ 464344 h 2136775"/>
                <a:gd name="connsiteX2" fmla="*/ 659605 w 659605"/>
                <a:gd name="connsiteY2" fmla="*/ 2136775 h 2136775"/>
                <a:gd name="connsiteX3" fmla="*/ 0 w 659605"/>
                <a:gd name="connsiteY3" fmla="*/ 2136775 h 2136775"/>
                <a:gd name="connsiteX4" fmla="*/ 0 w 659605"/>
                <a:gd name="connsiteY4" fmla="*/ 0 h 213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05" h="2136775">
                  <a:moveTo>
                    <a:pt x="0" y="0"/>
                  </a:moveTo>
                  <a:lnTo>
                    <a:pt x="659605" y="464344"/>
                  </a:lnTo>
                  <a:lnTo>
                    <a:pt x="659605" y="2136775"/>
                  </a:lnTo>
                  <a:lnTo>
                    <a:pt x="0" y="2136775"/>
                  </a:lnTo>
                  <a:lnTo>
                    <a:pt x="0" y="0"/>
                  </a:lnTo>
                  <a:close/>
                </a:path>
              </a:pathLst>
            </a:custGeom>
            <a:solidFill>
              <a:srgbClr val="1C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3788569" y="5233988"/>
              <a:ext cx="435769" cy="2327274"/>
            </a:xfrm>
            <a:custGeom>
              <a:avLst/>
              <a:gdLst>
                <a:gd name="connsiteX0" fmla="*/ 0 w 435769"/>
                <a:gd name="connsiteY0" fmla="*/ 0 h 2015331"/>
                <a:gd name="connsiteX1" fmla="*/ 435769 w 435769"/>
                <a:gd name="connsiteY1" fmla="*/ 0 h 2015331"/>
                <a:gd name="connsiteX2" fmla="*/ 435769 w 435769"/>
                <a:gd name="connsiteY2" fmla="*/ 2015331 h 2015331"/>
                <a:gd name="connsiteX3" fmla="*/ 0 w 435769"/>
                <a:gd name="connsiteY3" fmla="*/ 2015331 h 2015331"/>
                <a:gd name="connsiteX4" fmla="*/ 0 w 435769"/>
                <a:gd name="connsiteY4" fmla="*/ 0 h 2015331"/>
                <a:gd name="connsiteX0" fmla="*/ 0 w 435769"/>
                <a:gd name="connsiteY0" fmla="*/ 311943 h 2327274"/>
                <a:gd name="connsiteX1" fmla="*/ 435769 w 435769"/>
                <a:gd name="connsiteY1" fmla="*/ 0 h 2327274"/>
                <a:gd name="connsiteX2" fmla="*/ 435769 w 435769"/>
                <a:gd name="connsiteY2" fmla="*/ 2327274 h 2327274"/>
                <a:gd name="connsiteX3" fmla="*/ 0 w 435769"/>
                <a:gd name="connsiteY3" fmla="*/ 2327274 h 2327274"/>
                <a:gd name="connsiteX4" fmla="*/ 0 w 435769"/>
                <a:gd name="connsiteY4" fmla="*/ 311943 h 232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69" h="2327274">
                  <a:moveTo>
                    <a:pt x="0" y="311943"/>
                  </a:moveTo>
                  <a:lnTo>
                    <a:pt x="435769" y="0"/>
                  </a:lnTo>
                  <a:lnTo>
                    <a:pt x="435769" y="2327274"/>
                  </a:lnTo>
                  <a:lnTo>
                    <a:pt x="0" y="2327274"/>
                  </a:lnTo>
                  <a:lnTo>
                    <a:pt x="0" y="311943"/>
                  </a:ln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userDrawn="1"/>
          </p:nvSpPr>
          <p:spPr>
            <a:xfrm>
              <a:off x="4248662" y="6003131"/>
              <a:ext cx="876299" cy="1558132"/>
            </a:xfrm>
            <a:custGeom>
              <a:avLst/>
              <a:gdLst>
                <a:gd name="connsiteX0" fmla="*/ 0 w 876299"/>
                <a:gd name="connsiteY0" fmla="*/ 0 h 941388"/>
                <a:gd name="connsiteX1" fmla="*/ 876299 w 876299"/>
                <a:gd name="connsiteY1" fmla="*/ 0 h 941388"/>
                <a:gd name="connsiteX2" fmla="*/ 876299 w 876299"/>
                <a:gd name="connsiteY2" fmla="*/ 941388 h 941388"/>
                <a:gd name="connsiteX3" fmla="*/ 0 w 876299"/>
                <a:gd name="connsiteY3" fmla="*/ 941388 h 941388"/>
                <a:gd name="connsiteX4" fmla="*/ 0 w 876299"/>
                <a:gd name="connsiteY4" fmla="*/ 0 h 941388"/>
                <a:gd name="connsiteX0" fmla="*/ 0 w 876299"/>
                <a:gd name="connsiteY0" fmla="*/ 0 h 1558132"/>
                <a:gd name="connsiteX1" fmla="*/ 876299 w 876299"/>
                <a:gd name="connsiteY1" fmla="*/ 616744 h 1558132"/>
                <a:gd name="connsiteX2" fmla="*/ 876299 w 876299"/>
                <a:gd name="connsiteY2" fmla="*/ 1558132 h 1558132"/>
                <a:gd name="connsiteX3" fmla="*/ 0 w 876299"/>
                <a:gd name="connsiteY3" fmla="*/ 1558132 h 1558132"/>
                <a:gd name="connsiteX4" fmla="*/ 0 w 876299"/>
                <a:gd name="connsiteY4" fmla="*/ 0 h 155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99" h="1558132">
                  <a:moveTo>
                    <a:pt x="0" y="0"/>
                  </a:moveTo>
                  <a:lnTo>
                    <a:pt x="876299" y="616744"/>
                  </a:lnTo>
                  <a:lnTo>
                    <a:pt x="876299" y="1558132"/>
                  </a:lnTo>
                  <a:lnTo>
                    <a:pt x="0" y="1558132"/>
                  </a:lnTo>
                  <a:lnTo>
                    <a:pt x="0" y="0"/>
                  </a:ln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userDrawn="1"/>
          </p:nvSpPr>
          <p:spPr>
            <a:xfrm>
              <a:off x="5147786" y="6141245"/>
              <a:ext cx="1316831" cy="1424780"/>
            </a:xfrm>
            <a:custGeom>
              <a:avLst/>
              <a:gdLst>
                <a:gd name="connsiteX0" fmla="*/ 0 w 1316831"/>
                <a:gd name="connsiteY0" fmla="*/ 0 h 488949"/>
                <a:gd name="connsiteX1" fmla="*/ 1316831 w 1316831"/>
                <a:gd name="connsiteY1" fmla="*/ 0 h 488949"/>
                <a:gd name="connsiteX2" fmla="*/ 1316831 w 1316831"/>
                <a:gd name="connsiteY2" fmla="*/ 488949 h 488949"/>
                <a:gd name="connsiteX3" fmla="*/ 0 w 1316831"/>
                <a:gd name="connsiteY3" fmla="*/ 488949 h 488949"/>
                <a:gd name="connsiteX4" fmla="*/ 0 w 1316831"/>
                <a:gd name="connsiteY4" fmla="*/ 0 h 488949"/>
                <a:gd name="connsiteX0" fmla="*/ 0 w 1316831"/>
                <a:gd name="connsiteY0" fmla="*/ 935831 h 1424780"/>
                <a:gd name="connsiteX1" fmla="*/ 1316831 w 1316831"/>
                <a:gd name="connsiteY1" fmla="*/ 0 h 1424780"/>
                <a:gd name="connsiteX2" fmla="*/ 1316831 w 1316831"/>
                <a:gd name="connsiteY2" fmla="*/ 1424780 h 1424780"/>
                <a:gd name="connsiteX3" fmla="*/ 0 w 1316831"/>
                <a:gd name="connsiteY3" fmla="*/ 1424780 h 1424780"/>
                <a:gd name="connsiteX4" fmla="*/ 0 w 1316831"/>
                <a:gd name="connsiteY4" fmla="*/ 935831 h 1424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424780">
                  <a:moveTo>
                    <a:pt x="0" y="935831"/>
                  </a:moveTo>
                  <a:lnTo>
                    <a:pt x="1316831" y="0"/>
                  </a:lnTo>
                  <a:lnTo>
                    <a:pt x="1316831" y="1424780"/>
                  </a:lnTo>
                  <a:lnTo>
                    <a:pt x="0" y="1424780"/>
                  </a:lnTo>
                  <a:lnTo>
                    <a:pt x="0" y="935831"/>
                  </a:ln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6485096" y="6379370"/>
              <a:ext cx="652462" cy="1191418"/>
            </a:xfrm>
            <a:custGeom>
              <a:avLst/>
              <a:gdLst>
                <a:gd name="connsiteX0" fmla="*/ 0 w 652462"/>
                <a:gd name="connsiteY0" fmla="*/ 0 h 722312"/>
                <a:gd name="connsiteX1" fmla="*/ 652462 w 652462"/>
                <a:gd name="connsiteY1" fmla="*/ 0 h 722312"/>
                <a:gd name="connsiteX2" fmla="*/ 652462 w 652462"/>
                <a:gd name="connsiteY2" fmla="*/ 722312 h 722312"/>
                <a:gd name="connsiteX3" fmla="*/ 0 w 652462"/>
                <a:gd name="connsiteY3" fmla="*/ 722312 h 722312"/>
                <a:gd name="connsiteX4" fmla="*/ 0 w 652462"/>
                <a:gd name="connsiteY4" fmla="*/ 0 h 722312"/>
                <a:gd name="connsiteX0" fmla="*/ 2381 w 652462"/>
                <a:gd name="connsiteY0" fmla="*/ 0 h 1191418"/>
                <a:gd name="connsiteX1" fmla="*/ 652462 w 652462"/>
                <a:gd name="connsiteY1" fmla="*/ 469106 h 1191418"/>
                <a:gd name="connsiteX2" fmla="*/ 652462 w 652462"/>
                <a:gd name="connsiteY2" fmla="*/ 1191418 h 1191418"/>
                <a:gd name="connsiteX3" fmla="*/ 0 w 652462"/>
                <a:gd name="connsiteY3" fmla="*/ 1191418 h 1191418"/>
                <a:gd name="connsiteX4" fmla="*/ 2381 w 652462"/>
                <a:gd name="connsiteY4" fmla="*/ 0 h 119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2" h="1191418">
                  <a:moveTo>
                    <a:pt x="2381" y="0"/>
                  </a:moveTo>
                  <a:lnTo>
                    <a:pt x="652462" y="469106"/>
                  </a:lnTo>
                  <a:lnTo>
                    <a:pt x="652462" y="1191418"/>
                  </a:lnTo>
                  <a:lnTo>
                    <a:pt x="0" y="1191418"/>
                  </a:lnTo>
                  <a:cubicBezTo>
                    <a:pt x="794" y="794279"/>
                    <a:pt x="1587" y="397139"/>
                    <a:pt x="2381" y="0"/>
                  </a:cubicBezTo>
                  <a:close/>
                </a:path>
              </a:pathLst>
            </a:custGeom>
            <a:solidFill>
              <a:srgbClr val="1C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userDrawn="1"/>
          </p:nvSpPr>
          <p:spPr>
            <a:xfrm>
              <a:off x="7160419" y="5898357"/>
              <a:ext cx="440531" cy="1672430"/>
            </a:xfrm>
            <a:custGeom>
              <a:avLst/>
              <a:gdLst>
                <a:gd name="connsiteX0" fmla="*/ 0 w 440531"/>
                <a:gd name="connsiteY0" fmla="*/ 0 h 1365249"/>
                <a:gd name="connsiteX1" fmla="*/ 440531 w 440531"/>
                <a:gd name="connsiteY1" fmla="*/ 0 h 1365249"/>
                <a:gd name="connsiteX2" fmla="*/ 440531 w 440531"/>
                <a:gd name="connsiteY2" fmla="*/ 1365249 h 1365249"/>
                <a:gd name="connsiteX3" fmla="*/ 0 w 440531"/>
                <a:gd name="connsiteY3" fmla="*/ 1365249 h 1365249"/>
                <a:gd name="connsiteX4" fmla="*/ 0 w 440531"/>
                <a:gd name="connsiteY4" fmla="*/ 0 h 1365249"/>
                <a:gd name="connsiteX0" fmla="*/ 0 w 440531"/>
                <a:gd name="connsiteY0" fmla="*/ 307181 h 1672430"/>
                <a:gd name="connsiteX1" fmla="*/ 438149 w 440531"/>
                <a:gd name="connsiteY1" fmla="*/ 0 h 1672430"/>
                <a:gd name="connsiteX2" fmla="*/ 440531 w 440531"/>
                <a:gd name="connsiteY2" fmla="*/ 1672430 h 1672430"/>
                <a:gd name="connsiteX3" fmla="*/ 0 w 440531"/>
                <a:gd name="connsiteY3" fmla="*/ 1672430 h 1672430"/>
                <a:gd name="connsiteX4" fmla="*/ 0 w 440531"/>
                <a:gd name="connsiteY4" fmla="*/ 307181 h 16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1672430">
                  <a:moveTo>
                    <a:pt x="0" y="307181"/>
                  </a:moveTo>
                  <a:lnTo>
                    <a:pt x="438149" y="0"/>
                  </a:lnTo>
                  <a:lnTo>
                    <a:pt x="440531" y="1672430"/>
                  </a:lnTo>
                  <a:lnTo>
                    <a:pt x="0" y="1672430"/>
                  </a:lnTo>
                  <a:lnTo>
                    <a:pt x="0" y="307181"/>
                  </a:ln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userDrawn="1"/>
          </p:nvSpPr>
          <p:spPr>
            <a:xfrm>
              <a:off x="7619998" y="6555581"/>
              <a:ext cx="1314451" cy="1012825"/>
            </a:xfrm>
            <a:custGeom>
              <a:avLst/>
              <a:gdLst>
                <a:gd name="connsiteX0" fmla="*/ 0 w 1314451"/>
                <a:gd name="connsiteY0" fmla="*/ 0 h 84137"/>
                <a:gd name="connsiteX1" fmla="*/ 1314451 w 1314451"/>
                <a:gd name="connsiteY1" fmla="*/ 0 h 84137"/>
                <a:gd name="connsiteX2" fmla="*/ 1314451 w 1314451"/>
                <a:gd name="connsiteY2" fmla="*/ 84137 h 84137"/>
                <a:gd name="connsiteX3" fmla="*/ 0 w 1314451"/>
                <a:gd name="connsiteY3" fmla="*/ 84137 h 84137"/>
                <a:gd name="connsiteX4" fmla="*/ 0 w 1314451"/>
                <a:gd name="connsiteY4" fmla="*/ 0 h 84137"/>
                <a:gd name="connsiteX0" fmla="*/ 2381 w 1314451"/>
                <a:gd name="connsiteY0" fmla="*/ 0 h 1012825"/>
                <a:gd name="connsiteX1" fmla="*/ 1314451 w 1314451"/>
                <a:gd name="connsiteY1" fmla="*/ 928688 h 1012825"/>
                <a:gd name="connsiteX2" fmla="*/ 1314451 w 1314451"/>
                <a:gd name="connsiteY2" fmla="*/ 1012825 h 1012825"/>
                <a:gd name="connsiteX3" fmla="*/ 0 w 1314451"/>
                <a:gd name="connsiteY3" fmla="*/ 1012825 h 1012825"/>
                <a:gd name="connsiteX4" fmla="*/ 2381 w 1314451"/>
                <a:gd name="connsiteY4" fmla="*/ 0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51" h="1012825">
                  <a:moveTo>
                    <a:pt x="2381" y="0"/>
                  </a:moveTo>
                  <a:lnTo>
                    <a:pt x="1314451" y="928688"/>
                  </a:lnTo>
                  <a:lnTo>
                    <a:pt x="1314451" y="1012825"/>
                  </a:lnTo>
                  <a:lnTo>
                    <a:pt x="0" y="1012825"/>
                  </a:lnTo>
                  <a:cubicBezTo>
                    <a:pt x="794" y="675217"/>
                    <a:pt x="1587" y="337608"/>
                    <a:pt x="2381" y="0"/>
                  </a:cubicBez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8959217" y="5233988"/>
              <a:ext cx="1762370" cy="2327274"/>
            </a:xfrm>
            <a:custGeom>
              <a:avLst/>
              <a:gdLst>
                <a:gd name="connsiteX0" fmla="*/ 0 w 1759989"/>
                <a:gd name="connsiteY0" fmla="*/ 0 h 1074737"/>
                <a:gd name="connsiteX1" fmla="*/ 1759989 w 1759989"/>
                <a:gd name="connsiteY1" fmla="*/ 0 h 1074737"/>
                <a:gd name="connsiteX2" fmla="*/ 1759989 w 1759989"/>
                <a:gd name="connsiteY2" fmla="*/ 1074737 h 1074737"/>
                <a:gd name="connsiteX3" fmla="*/ 0 w 1759989"/>
                <a:gd name="connsiteY3" fmla="*/ 1074737 h 1074737"/>
                <a:gd name="connsiteX4" fmla="*/ 0 w 1759989"/>
                <a:gd name="connsiteY4" fmla="*/ 0 h 1074737"/>
                <a:gd name="connsiteX0" fmla="*/ 0 w 1759989"/>
                <a:gd name="connsiteY0" fmla="*/ 942975 h 2017712"/>
                <a:gd name="connsiteX1" fmla="*/ 1759989 w 1759989"/>
                <a:gd name="connsiteY1" fmla="*/ 0 h 2017712"/>
                <a:gd name="connsiteX2" fmla="*/ 1759989 w 1759989"/>
                <a:gd name="connsiteY2" fmla="*/ 2017712 h 2017712"/>
                <a:gd name="connsiteX3" fmla="*/ 0 w 1759989"/>
                <a:gd name="connsiteY3" fmla="*/ 2017712 h 2017712"/>
                <a:gd name="connsiteX4" fmla="*/ 0 w 1759989"/>
                <a:gd name="connsiteY4" fmla="*/ 942975 h 2017712"/>
                <a:gd name="connsiteX0" fmla="*/ 0 w 1762370"/>
                <a:gd name="connsiteY0" fmla="*/ 1252537 h 2327274"/>
                <a:gd name="connsiteX1" fmla="*/ 1762370 w 1762370"/>
                <a:gd name="connsiteY1" fmla="*/ 0 h 2327274"/>
                <a:gd name="connsiteX2" fmla="*/ 1759989 w 1762370"/>
                <a:gd name="connsiteY2" fmla="*/ 2327274 h 2327274"/>
                <a:gd name="connsiteX3" fmla="*/ 0 w 1762370"/>
                <a:gd name="connsiteY3" fmla="*/ 2327274 h 2327274"/>
                <a:gd name="connsiteX4" fmla="*/ 0 w 1762370"/>
                <a:gd name="connsiteY4" fmla="*/ 1252537 h 232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370" h="2327274">
                  <a:moveTo>
                    <a:pt x="0" y="1252537"/>
                  </a:moveTo>
                  <a:lnTo>
                    <a:pt x="1762370" y="0"/>
                  </a:lnTo>
                  <a:cubicBezTo>
                    <a:pt x="1761576" y="775758"/>
                    <a:pt x="1760783" y="1551516"/>
                    <a:pt x="1759989" y="2327274"/>
                  </a:cubicBezTo>
                  <a:lnTo>
                    <a:pt x="0" y="2327274"/>
                  </a:lnTo>
                  <a:lnTo>
                    <a:pt x="0" y="1252537"/>
                  </a:ln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Группа 18"/>
          <p:cNvGrpSpPr/>
          <p:nvPr userDrawn="1"/>
        </p:nvGrpSpPr>
        <p:grpSpPr>
          <a:xfrm>
            <a:off x="4815177" y="732631"/>
            <a:ext cx="1635566" cy="743744"/>
            <a:chOff x="4564445" y="832693"/>
            <a:chExt cx="1054103" cy="498054"/>
          </a:xfrm>
        </p:grpSpPr>
        <p:sp>
          <p:nvSpPr>
            <p:cNvPr id="20" name="Прямоугольник 19"/>
            <p:cNvSpPr/>
            <p:nvPr/>
          </p:nvSpPr>
          <p:spPr>
            <a:xfrm>
              <a:off x="4956114" y="934749"/>
              <a:ext cx="662434" cy="350378"/>
            </a:xfrm>
            <a:prstGeom prst="rect">
              <a:avLst/>
            </a:prstGeom>
          </p:spPr>
          <p:txBody>
            <a:bodyPr wrap="none">
              <a:spAutoFit/>
            </a:bodyPr>
            <a:lstStyle/>
            <a:p>
              <a:r>
                <a:rPr lang="en-US" sz="2800" b="1" dirty="0">
                  <a:solidFill>
                    <a:srgbClr val="1C603D"/>
                  </a:solidFill>
                  <a:latin typeface="PT Sans" panose="020B0503020203020204" pitchFamily="34" charset="-52"/>
                </a:rPr>
                <a:t>HPBS</a:t>
              </a:r>
              <a:endParaRPr lang="ru-RU" sz="2800" b="1" dirty="0">
                <a:solidFill>
                  <a:srgbClr val="1C603D"/>
                </a:solidFill>
                <a:latin typeface="PT Sans" panose="020B0503020203020204" pitchFamily="34" charset="-52"/>
              </a:endParaRPr>
            </a:p>
          </p:txBody>
        </p:sp>
        <p:grpSp>
          <p:nvGrpSpPr>
            <p:cNvPr id="21" name="Группа 20"/>
            <p:cNvGrpSpPr/>
            <p:nvPr/>
          </p:nvGrpSpPr>
          <p:grpSpPr>
            <a:xfrm>
              <a:off x="4564445" y="832693"/>
              <a:ext cx="374130" cy="498054"/>
              <a:chOff x="4564445" y="832693"/>
              <a:chExt cx="374130" cy="498054"/>
            </a:xfrm>
          </p:grpSpPr>
          <p:sp>
            <p:nvSpPr>
              <p:cNvPr id="22" name="Прямоугольник 5"/>
              <p:cNvSpPr/>
              <p:nvPr/>
            </p:nvSpPr>
            <p:spPr>
              <a:xfrm>
                <a:off x="4564445" y="956518"/>
                <a:ext cx="178310" cy="374229"/>
              </a:xfrm>
              <a:custGeom>
                <a:avLst/>
                <a:gdLst>
                  <a:gd name="connsiteX0" fmla="*/ 0 w 178310"/>
                  <a:gd name="connsiteY0" fmla="*/ 0 h 128960"/>
                  <a:gd name="connsiteX1" fmla="*/ 178310 w 178310"/>
                  <a:gd name="connsiteY1" fmla="*/ 0 h 128960"/>
                  <a:gd name="connsiteX2" fmla="*/ 178310 w 178310"/>
                  <a:gd name="connsiteY2" fmla="*/ 128960 h 128960"/>
                  <a:gd name="connsiteX3" fmla="*/ 0 w 178310"/>
                  <a:gd name="connsiteY3" fmla="*/ 128960 h 128960"/>
                  <a:gd name="connsiteX4" fmla="*/ 0 w 178310"/>
                  <a:gd name="connsiteY4" fmla="*/ 0 h 128960"/>
                  <a:gd name="connsiteX0" fmla="*/ 2381 w 178310"/>
                  <a:gd name="connsiteY0" fmla="*/ 0 h 255166"/>
                  <a:gd name="connsiteX1" fmla="*/ 178310 w 178310"/>
                  <a:gd name="connsiteY1" fmla="*/ 126206 h 255166"/>
                  <a:gd name="connsiteX2" fmla="*/ 178310 w 178310"/>
                  <a:gd name="connsiteY2" fmla="*/ 255166 h 255166"/>
                  <a:gd name="connsiteX3" fmla="*/ 0 w 178310"/>
                  <a:gd name="connsiteY3" fmla="*/ 255166 h 255166"/>
                  <a:gd name="connsiteX4" fmla="*/ 2381 w 178310"/>
                  <a:gd name="connsiteY4" fmla="*/ 0 h 255166"/>
                  <a:gd name="connsiteX0" fmla="*/ 2381 w 178310"/>
                  <a:gd name="connsiteY0" fmla="*/ 0 h 374229"/>
                  <a:gd name="connsiteX1" fmla="*/ 178310 w 178310"/>
                  <a:gd name="connsiteY1" fmla="*/ 126206 h 374229"/>
                  <a:gd name="connsiteX2" fmla="*/ 178310 w 178310"/>
                  <a:gd name="connsiteY2" fmla="*/ 374229 h 374229"/>
                  <a:gd name="connsiteX3" fmla="*/ 0 w 178310"/>
                  <a:gd name="connsiteY3" fmla="*/ 255166 h 374229"/>
                  <a:gd name="connsiteX4" fmla="*/ 2381 w 178310"/>
                  <a:gd name="connsiteY4" fmla="*/ 0 h 37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0" h="374229">
                    <a:moveTo>
                      <a:pt x="2381" y="0"/>
                    </a:moveTo>
                    <a:lnTo>
                      <a:pt x="178310" y="126206"/>
                    </a:lnTo>
                    <a:lnTo>
                      <a:pt x="178310" y="374229"/>
                    </a:lnTo>
                    <a:lnTo>
                      <a:pt x="0" y="255166"/>
                    </a:lnTo>
                    <a:cubicBezTo>
                      <a:pt x="794" y="170111"/>
                      <a:pt x="1587" y="85055"/>
                      <a:pt x="2381" y="0"/>
                    </a:cubicBezTo>
                    <a:close/>
                  </a:path>
                </a:pathLst>
              </a:custGeom>
              <a:solidFill>
                <a:srgbClr val="10A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5"/>
              <p:cNvSpPr/>
              <p:nvPr/>
            </p:nvSpPr>
            <p:spPr>
              <a:xfrm flipH="1">
                <a:off x="4760265" y="832693"/>
                <a:ext cx="178310" cy="498054"/>
              </a:xfrm>
              <a:custGeom>
                <a:avLst/>
                <a:gdLst>
                  <a:gd name="connsiteX0" fmla="*/ 0 w 178310"/>
                  <a:gd name="connsiteY0" fmla="*/ 0 h 128960"/>
                  <a:gd name="connsiteX1" fmla="*/ 178310 w 178310"/>
                  <a:gd name="connsiteY1" fmla="*/ 0 h 128960"/>
                  <a:gd name="connsiteX2" fmla="*/ 178310 w 178310"/>
                  <a:gd name="connsiteY2" fmla="*/ 128960 h 128960"/>
                  <a:gd name="connsiteX3" fmla="*/ 0 w 178310"/>
                  <a:gd name="connsiteY3" fmla="*/ 128960 h 128960"/>
                  <a:gd name="connsiteX4" fmla="*/ 0 w 178310"/>
                  <a:gd name="connsiteY4" fmla="*/ 0 h 128960"/>
                  <a:gd name="connsiteX0" fmla="*/ 2381 w 178310"/>
                  <a:gd name="connsiteY0" fmla="*/ 0 h 255166"/>
                  <a:gd name="connsiteX1" fmla="*/ 178310 w 178310"/>
                  <a:gd name="connsiteY1" fmla="*/ 126206 h 255166"/>
                  <a:gd name="connsiteX2" fmla="*/ 178310 w 178310"/>
                  <a:gd name="connsiteY2" fmla="*/ 255166 h 255166"/>
                  <a:gd name="connsiteX3" fmla="*/ 0 w 178310"/>
                  <a:gd name="connsiteY3" fmla="*/ 255166 h 255166"/>
                  <a:gd name="connsiteX4" fmla="*/ 2381 w 178310"/>
                  <a:gd name="connsiteY4" fmla="*/ 0 h 255166"/>
                  <a:gd name="connsiteX0" fmla="*/ 2381 w 178310"/>
                  <a:gd name="connsiteY0" fmla="*/ 0 h 374229"/>
                  <a:gd name="connsiteX1" fmla="*/ 178310 w 178310"/>
                  <a:gd name="connsiteY1" fmla="*/ 126206 h 374229"/>
                  <a:gd name="connsiteX2" fmla="*/ 178310 w 178310"/>
                  <a:gd name="connsiteY2" fmla="*/ 374229 h 374229"/>
                  <a:gd name="connsiteX3" fmla="*/ 0 w 178310"/>
                  <a:gd name="connsiteY3" fmla="*/ 255166 h 374229"/>
                  <a:gd name="connsiteX4" fmla="*/ 2381 w 178310"/>
                  <a:gd name="connsiteY4" fmla="*/ 0 h 374229"/>
                  <a:gd name="connsiteX0" fmla="*/ 2381 w 178310"/>
                  <a:gd name="connsiteY0" fmla="*/ 1 h 374230"/>
                  <a:gd name="connsiteX1" fmla="*/ 178310 w 178310"/>
                  <a:gd name="connsiteY1" fmla="*/ 0 h 374230"/>
                  <a:gd name="connsiteX2" fmla="*/ 178310 w 178310"/>
                  <a:gd name="connsiteY2" fmla="*/ 374230 h 374230"/>
                  <a:gd name="connsiteX3" fmla="*/ 0 w 178310"/>
                  <a:gd name="connsiteY3" fmla="*/ 255167 h 374230"/>
                  <a:gd name="connsiteX4" fmla="*/ 2381 w 178310"/>
                  <a:gd name="connsiteY4" fmla="*/ 1 h 374230"/>
                  <a:gd name="connsiteX0" fmla="*/ 2381 w 178310"/>
                  <a:gd name="connsiteY0" fmla="*/ 0 h 498054"/>
                  <a:gd name="connsiteX1" fmla="*/ 178310 w 178310"/>
                  <a:gd name="connsiteY1" fmla="*/ 123824 h 498054"/>
                  <a:gd name="connsiteX2" fmla="*/ 178310 w 178310"/>
                  <a:gd name="connsiteY2" fmla="*/ 498054 h 498054"/>
                  <a:gd name="connsiteX3" fmla="*/ 0 w 178310"/>
                  <a:gd name="connsiteY3" fmla="*/ 378991 h 498054"/>
                  <a:gd name="connsiteX4" fmla="*/ 2381 w 178310"/>
                  <a:gd name="connsiteY4" fmla="*/ 0 h 4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0" h="498054">
                    <a:moveTo>
                      <a:pt x="2381" y="0"/>
                    </a:moveTo>
                    <a:lnTo>
                      <a:pt x="178310" y="123824"/>
                    </a:lnTo>
                    <a:lnTo>
                      <a:pt x="178310" y="498054"/>
                    </a:lnTo>
                    <a:lnTo>
                      <a:pt x="0" y="378991"/>
                    </a:lnTo>
                    <a:cubicBezTo>
                      <a:pt x="794" y="293936"/>
                      <a:pt x="1587" y="85055"/>
                      <a:pt x="2381" y="0"/>
                    </a:cubicBezTo>
                    <a:close/>
                  </a:path>
                </a:pathLst>
              </a:custGeom>
              <a:solidFill>
                <a:srgbClr val="1C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6" name="Текст 5"/>
          <p:cNvSpPr>
            <a:spLocks noGrp="1"/>
          </p:cNvSpPr>
          <p:nvPr>
            <p:ph type="body" sz="quarter" idx="10" hasCustomPrompt="1"/>
          </p:nvPr>
        </p:nvSpPr>
        <p:spPr>
          <a:xfrm>
            <a:off x="1170782" y="2988543"/>
            <a:ext cx="8351837" cy="792088"/>
          </a:xfrm>
        </p:spPr>
        <p:txBody>
          <a:bodyPr>
            <a:normAutofit/>
          </a:bodyPr>
          <a:lstStyle>
            <a:lvl1pPr algn="ctr">
              <a:defRPr sz="4500">
                <a:solidFill>
                  <a:sysClr val="windowText" lastClr="000000"/>
                </a:solidFill>
              </a:defRPr>
            </a:lvl1pPr>
          </a:lstStyle>
          <a:p>
            <a:pPr lvl="0"/>
            <a:r>
              <a:rPr lang="ru-RU" dirty="0"/>
              <a:t>Название презентации</a:t>
            </a:r>
          </a:p>
        </p:txBody>
      </p:sp>
      <p:sp>
        <p:nvSpPr>
          <p:cNvPr id="3" name="Текст 2"/>
          <p:cNvSpPr>
            <a:spLocks noGrp="1"/>
          </p:cNvSpPr>
          <p:nvPr>
            <p:ph type="body" sz="quarter" idx="11" hasCustomPrompt="1"/>
          </p:nvPr>
        </p:nvSpPr>
        <p:spPr>
          <a:xfrm>
            <a:off x="1169988" y="3708400"/>
            <a:ext cx="8353425" cy="504825"/>
          </a:xfrm>
        </p:spPr>
        <p:txBody>
          <a:bodyPr/>
          <a:lstStyle>
            <a:lvl2pPr algn="ctr">
              <a:defRPr>
                <a:solidFill>
                  <a:sysClr val="windowText" lastClr="000000"/>
                </a:solidFill>
              </a:defRPr>
            </a:lvl2pPr>
          </a:lstStyle>
          <a:p>
            <a:pPr lvl="1"/>
            <a:r>
              <a:rPr lang="ru-RU" dirty="0"/>
              <a:t>Подзаголовок</a:t>
            </a:r>
          </a:p>
        </p:txBody>
      </p:sp>
      <p:sp>
        <p:nvSpPr>
          <p:cNvPr id="2" name="TextBox 1"/>
          <p:cNvSpPr txBox="1"/>
          <p:nvPr userDrawn="1"/>
        </p:nvSpPr>
        <p:spPr>
          <a:xfrm>
            <a:off x="4704860" y="1570831"/>
            <a:ext cx="3994640" cy="738664"/>
          </a:xfrm>
          <a:prstGeom prst="rect">
            <a:avLst/>
          </a:prstGeom>
          <a:noFill/>
        </p:spPr>
        <p:txBody>
          <a:bodyPr wrap="square" rtlCol="0">
            <a:spAutoFit/>
          </a:bodyPr>
          <a:lstStyle/>
          <a:p>
            <a:r>
              <a:rPr lang="ru-RU" sz="1400" b="1" dirty="0">
                <a:solidFill>
                  <a:srgbClr val="1B603D"/>
                </a:solidFill>
              </a:rPr>
              <a:t>Инженерные концепции городов и зданий</a:t>
            </a:r>
          </a:p>
          <a:p>
            <a:r>
              <a:rPr lang="ru-RU" sz="1400" b="1" dirty="0">
                <a:solidFill>
                  <a:srgbClr val="1B603D"/>
                </a:solidFill>
              </a:rPr>
              <a:t>Сертификация </a:t>
            </a:r>
            <a:r>
              <a:rPr lang="en-US" sz="1400" b="1" dirty="0">
                <a:solidFill>
                  <a:srgbClr val="1B603D"/>
                </a:solidFill>
              </a:rPr>
              <a:t>LEED,</a:t>
            </a:r>
            <a:r>
              <a:rPr lang="ru-RU" sz="1400" b="1" dirty="0">
                <a:solidFill>
                  <a:srgbClr val="1B603D"/>
                </a:solidFill>
              </a:rPr>
              <a:t> </a:t>
            </a:r>
            <a:r>
              <a:rPr lang="en-US" sz="1400" b="1" dirty="0">
                <a:solidFill>
                  <a:srgbClr val="1B603D"/>
                </a:solidFill>
              </a:rPr>
              <a:t>BREEAM </a:t>
            </a:r>
            <a:r>
              <a:rPr lang="ru-RU" sz="1400" b="1" dirty="0">
                <a:solidFill>
                  <a:srgbClr val="1B603D"/>
                </a:solidFill>
              </a:rPr>
              <a:t>и </a:t>
            </a:r>
            <a:r>
              <a:rPr lang="en-US" sz="1400" b="1" dirty="0">
                <a:solidFill>
                  <a:srgbClr val="1B603D"/>
                </a:solidFill>
              </a:rPr>
              <a:t>WELL</a:t>
            </a:r>
          </a:p>
          <a:p>
            <a:r>
              <a:rPr lang="en-US" sz="1400" b="1" dirty="0">
                <a:solidFill>
                  <a:srgbClr val="1B603D"/>
                </a:solidFill>
              </a:rPr>
              <a:t>BIM – </a:t>
            </a:r>
            <a:r>
              <a:rPr lang="ru-RU" sz="1400" b="1" dirty="0">
                <a:solidFill>
                  <a:srgbClr val="1B603D"/>
                </a:solidFill>
              </a:rPr>
              <a:t>информационное моделирование</a:t>
            </a:r>
          </a:p>
        </p:txBody>
      </p:sp>
    </p:spTree>
    <p:extLst>
      <p:ext uri="{BB962C8B-B14F-4D97-AF65-F5344CB8AC3E}">
        <p14:creationId xmlns:p14="http://schemas.microsoft.com/office/powerpoint/2010/main" val="63119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ФОТО слайд 3">
    <p:spTree>
      <p:nvGrpSpPr>
        <p:cNvPr id="1" name=""/>
        <p:cNvGrpSpPr/>
        <p:nvPr/>
      </p:nvGrpSpPr>
      <p:grpSpPr>
        <a:xfrm>
          <a:off x="0" y="0"/>
          <a:ext cx="0" cy="0"/>
          <a:chOff x="0" y="0"/>
          <a:chExt cx="0" cy="0"/>
        </a:xfrm>
      </p:grpSpPr>
      <p:sp>
        <p:nvSpPr>
          <p:cNvPr id="5" name="Заголовок 1"/>
          <p:cNvSpPr>
            <a:spLocks noGrp="1"/>
          </p:cNvSpPr>
          <p:nvPr>
            <p:ph type="title" hasCustomPrompt="1"/>
          </p:nvPr>
        </p:nvSpPr>
        <p:spPr>
          <a:xfrm>
            <a:off x="1458268" y="396255"/>
            <a:ext cx="7704856" cy="648072"/>
          </a:xfrm>
        </p:spPr>
        <p:txBody>
          <a:bodyPr/>
          <a:lstStyle>
            <a:lvl1pPr algn="ctr">
              <a:defRPr/>
            </a:lvl1pPr>
          </a:lstStyle>
          <a:p>
            <a:pPr lvl="0"/>
            <a:r>
              <a:rPr lang="ru-RU" dirty="0"/>
              <a:t>Заголовок</a:t>
            </a:r>
          </a:p>
        </p:txBody>
      </p:sp>
      <p:sp>
        <p:nvSpPr>
          <p:cNvPr id="6" name="Прямоугольник 8"/>
          <p:cNvSpPr/>
          <p:nvPr userDrawn="1"/>
        </p:nvSpPr>
        <p:spPr>
          <a:xfrm>
            <a:off x="727621" y="1781050"/>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6"/>
          <p:cNvSpPr/>
          <p:nvPr userDrawn="1"/>
        </p:nvSpPr>
        <p:spPr>
          <a:xfrm>
            <a:off x="985838" y="-29222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userDrawn="1"/>
        </p:nvSpPr>
        <p:spPr>
          <a:xfrm flipH="1">
            <a:off x="9817100" y="-323825"/>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6"/>
          <p:cNvSpPr/>
          <p:nvPr userDrawn="1"/>
        </p:nvSpPr>
        <p:spPr>
          <a:xfrm flipH="1">
            <a:off x="9451975" y="-29222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8"/>
          <p:cNvSpPr/>
          <p:nvPr userDrawn="1"/>
        </p:nvSpPr>
        <p:spPr>
          <a:xfrm>
            <a:off x="727621" y="-264442"/>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8"/>
          <p:cNvSpPr/>
          <p:nvPr userDrawn="1"/>
        </p:nvSpPr>
        <p:spPr>
          <a:xfrm flipH="1">
            <a:off x="9817100" y="1762101"/>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Рисунок 21"/>
          <p:cNvSpPr>
            <a:spLocks noGrp="1"/>
          </p:cNvSpPr>
          <p:nvPr>
            <p:ph type="pic" sz="quarter" idx="11"/>
          </p:nvPr>
        </p:nvSpPr>
        <p:spPr>
          <a:xfrm>
            <a:off x="0" y="2561258"/>
            <a:ext cx="5130676" cy="3601615"/>
          </a:xfrm>
        </p:spPr>
        <p:txBody>
          <a:bodyPr/>
          <a:lstStyle>
            <a:lvl1pPr algn="r">
              <a:defRPr/>
            </a:lvl1pPr>
          </a:lstStyle>
          <a:p>
            <a:r>
              <a:rPr lang="ru-RU" dirty="0" err="1"/>
              <a:t>Вставкарисунка</a:t>
            </a:r>
            <a:endParaRPr lang="ru-RU" dirty="0"/>
          </a:p>
        </p:txBody>
      </p:sp>
      <p:sp>
        <p:nvSpPr>
          <p:cNvPr id="17" name="Рисунок 21"/>
          <p:cNvSpPr>
            <a:spLocks noGrp="1"/>
          </p:cNvSpPr>
          <p:nvPr>
            <p:ph type="pic" sz="quarter" idx="15"/>
          </p:nvPr>
        </p:nvSpPr>
        <p:spPr>
          <a:xfrm>
            <a:off x="5549230" y="2556495"/>
            <a:ext cx="5130676" cy="3601615"/>
          </a:xfrm>
        </p:spPr>
        <p:txBody>
          <a:bodyPr/>
          <a:lstStyle>
            <a:lvl1pPr algn="l">
              <a:defRPr/>
            </a:lvl1pPr>
          </a:lstStyle>
          <a:p>
            <a:r>
              <a:rPr lang="ru-RU" dirty="0" err="1"/>
              <a:t>Вставкарисунка</a:t>
            </a:r>
            <a:endParaRPr lang="ru-RU" dirty="0"/>
          </a:p>
        </p:txBody>
      </p:sp>
      <p:sp>
        <p:nvSpPr>
          <p:cNvPr id="18" name="Текст 5"/>
          <p:cNvSpPr>
            <a:spLocks noGrp="1"/>
          </p:cNvSpPr>
          <p:nvPr>
            <p:ph type="body" sz="quarter" idx="16" hasCustomPrompt="1"/>
          </p:nvPr>
        </p:nvSpPr>
        <p:spPr>
          <a:xfrm>
            <a:off x="1494632" y="1403350"/>
            <a:ext cx="7704137" cy="498475"/>
          </a:xfrm>
        </p:spPr>
        <p:txBody>
          <a:bodyPr/>
          <a:lstStyle>
            <a:lvl1pPr algn="ctr">
              <a:defRPr>
                <a:solidFill>
                  <a:schemeClr val="bg1"/>
                </a:solidFill>
              </a:defRPr>
            </a:lvl1pPr>
          </a:lstStyle>
          <a:p>
            <a:pPr lvl="0"/>
            <a:r>
              <a:rPr lang="ru-RU" dirty="0"/>
              <a:t>Подзаголовок</a:t>
            </a:r>
          </a:p>
        </p:txBody>
      </p:sp>
      <p:sp>
        <p:nvSpPr>
          <p:cNvPr id="19" name="Текст 7"/>
          <p:cNvSpPr>
            <a:spLocks noGrp="1"/>
          </p:cNvSpPr>
          <p:nvPr>
            <p:ph type="body" sz="quarter" idx="17" hasCustomPrompt="1"/>
          </p:nvPr>
        </p:nvSpPr>
        <p:spPr>
          <a:xfrm>
            <a:off x="1602234" y="6787694"/>
            <a:ext cx="3600450" cy="344217"/>
          </a:xfrm>
        </p:spPr>
        <p:txBody>
          <a:bodyPr>
            <a:normAutofit/>
          </a:bodyPr>
          <a:lstStyle>
            <a:lvl1pPr algn="r">
              <a:defRPr sz="1400" b="0"/>
            </a:lvl1pPr>
          </a:lstStyle>
          <a:p>
            <a:pPr lvl="0"/>
            <a:r>
              <a:rPr lang="ru-RU" dirty="0"/>
              <a:t>Название</a:t>
            </a:r>
          </a:p>
        </p:txBody>
      </p:sp>
      <p:sp>
        <p:nvSpPr>
          <p:cNvPr id="20" name="Текст 12"/>
          <p:cNvSpPr>
            <a:spLocks noGrp="1"/>
          </p:cNvSpPr>
          <p:nvPr>
            <p:ph type="body" sz="quarter" idx="18" hasCustomPrompt="1"/>
          </p:nvPr>
        </p:nvSpPr>
        <p:spPr>
          <a:xfrm>
            <a:off x="5461979" y="6781599"/>
            <a:ext cx="3600450" cy="358775"/>
          </a:xfrm>
        </p:spPr>
        <p:txBody>
          <a:bodyPr>
            <a:normAutofit/>
          </a:bodyPr>
          <a:lstStyle>
            <a:lvl1pPr>
              <a:defRPr sz="1400" b="0"/>
            </a:lvl1pPr>
          </a:lstStyle>
          <a:p>
            <a:pPr lvl="0"/>
            <a:r>
              <a:rPr lang="ru-RU" dirty="0"/>
              <a:t>Название</a:t>
            </a:r>
          </a:p>
        </p:txBody>
      </p:sp>
    </p:spTree>
    <p:extLst>
      <p:ext uri="{BB962C8B-B14F-4D97-AF65-F5344CB8AC3E}">
        <p14:creationId xmlns:p14="http://schemas.microsoft.com/office/powerpoint/2010/main" val="230305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Основной 11">
    <p:spTree>
      <p:nvGrpSpPr>
        <p:cNvPr id="1" name=""/>
        <p:cNvGrpSpPr/>
        <p:nvPr/>
      </p:nvGrpSpPr>
      <p:grpSpPr>
        <a:xfrm>
          <a:off x="0" y="0"/>
          <a:ext cx="0" cy="0"/>
          <a:chOff x="0" y="0"/>
          <a:chExt cx="0" cy="0"/>
        </a:xfrm>
      </p:grpSpPr>
      <p:sp>
        <p:nvSpPr>
          <p:cNvPr id="9" name="Прямоугольник 7"/>
          <p:cNvSpPr/>
          <p:nvPr userDrawn="1"/>
        </p:nvSpPr>
        <p:spPr>
          <a:xfrm>
            <a:off x="533400" y="-3277367"/>
            <a:ext cx="388442"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8"/>
          <p:cNvSpPr/>
          <p:nvPr userDrawn="1"/>
        </p:nvSpPr>
        <p:spPr>
          <a:xfrm>
            <a:off x="755898" y="4786314"/>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2" name="Прямоугольник 6"/>
          <p:cNvSpPr/>
          <p:nvPr userDrawn="1"/>
        </p:nvSpPr>
        <p:spPr>
          <a:xfrm>
            <a:off x="985838" y="536359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sz="quarter" idx="16" hasCustomPrompt="1"/>
          </p:nvPr>
        </p:nvSpPr>
        <p:spPr>
          <a:xfrm>
            <a:off x="1530275" y="2233737"/>
            <a:ext cx="8640838" cy="4786187"/>
          </a:xfrm>
        </p:spPr>
        <p:txBody>
          <a:bodyPr>
            <a:normAutofit/>
          </a:bodyPr>
          <a:lstStyle>
            <a:lvl1pPr>
              <a:defRPr sz="1600" b="0" baseline="0">
                <a:solidFill>
                  <a:schemeClr val="tx1"/>
                </a:solidFill>
              </a:defRPr>
            </a:lvl1pPr>
          </a:lstStyle>
          <a:p>
            <a:pPr lvl="0"/>
            <a:r>
              <a:rPr lang="ru-RU" dirty="0"/>
              <a:t>Основной текст (размер 16 </a:t>
            </a:r>
            <a:r>
              <a:rPr lang="en-US" dirty="0" err="1"/>
              <a:t>pt</a:t>
            </a:r>
            <a:r>
              <a:rPr lang="en-US" dirty="0"/>
              <a:t> </a:t>
            </a:r>
            <a:r>
              <a:rPr lang="ru-RU" dirty="0"/>
              <a:t>или 14 </a:t>
            </a:r>
            <a:r>
              <a:rPr lang="en-US" dirty="0" err="1"/>
              <a:t>pt</a:t>
            </a:r>
            <a:r>
              <a:rPr lang="ru-RU" dirty="0"/>
              <a:t>)</a:t>
            </a:r>
          </a:p>
        </p:txBody>
      </p:sp>
      <p:sp>
        <p:nvSpPr>
          <p:cNvPr id="25" name="Прямоугольник 8"/>
          <p:cNvSpPr/>
          <p:nvPr userDrawn="1"/>
        </p:nvSpPr>
        <p:spPr>
          <a:xfrm>
            <a:off x="755898" y="1980432"/>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8" name="Прямоугольник 6"/>
          <p:cNvSpPr/>
          <p:nvPr userDrawn="1"/>
        </p:nvSpPr>
        <p:spPr>
          <a:xfrm>
            <a:off x="985838" y="2052439"/>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6"/>
          <p:cNvSpPr>
            <a:spLocks noGrp="1"/>
          </p:cNvSpPr>
          <p:nvPr>
            <p:ph type="body" sz="quarter" idx="19" hasCustomPrompt="1"/>
          </p:nvPr>
        </p:nvSpPr>
        <p:spPr>
          <a:xfrm rot="5400000">
            <a:off x="-1281882" y="4104838"/>
            <a:ext cx="4535438" cy="797801"/>
          </a:xfrm>
        </p:spPr>
        <p:txBody>
          <a:bodyPr>
            <a:normAutofit/>
          </a:bodyPr>
          <a:lstStyle>
            <a:lvl1pPr>
              <a:defRPr sz="1600">
                <a:solidFill>
                  <a:schemeClr val="tx1"/>
                </a:solidFill>
              </a:defRPr>
            </a:lvl1pPr>
          </a:lstStyle>
          <a:p>
            <a:pPr lvl="0"/>
            <a:r>
              <a:rPr lang="ru-RU" dirty="0"/>
              <a:t>ПОДЗАГОЛОВОК</a:t>
            </a:r>
          </a:p>
        </p:txBody>
      </p:sp>
      <p:sp>
        <p:nvSpPr>
          <p:cNvPr id="11" name="Текст 2"/>
          <p:cNvSpPr>
            <a:spLocks noGrp="1"/>
          </p:cNvSpPr>
          <p:nvPr>
            <p:ph type="body" sz="quarter" idx="10" hasCustomPrompt="1"/>
          </p:nvPr>
        </p:nvSpPr>
        <p:spPr>
          <a:xfrm>
            <a:off x="1122545" y="393363"/>
            <a:ext cx="5346700" cy="1587069"/>
          </a:xfrm>
        </p:spPr>
        <p:txBody>
          <a:bodyPr>
            <a:normAutofit/>
          </a:bodyPr>
          <a:lstStyle>
            <a:lvl1pPr>
              <a:lnSpc>
                <a:spcPct val="70000"/>
              </a:lnSpc>
              <a:defRPr sz="4500">
                <a:solidFill>
                  <a:schemeClr val="accent3"/>
                </a:solidFill>
              </a:defRPr>
            </a:lvl1pPr>
          </a:lstStyle>
          <a:p>
            <a:pPr lvl="0"/>
            <a:r>
              <a:rPr lang="ru-RU" dirty="0"/>
              <a:t>Заголовок</a:t>
            </a:r>
          </a:p>
        </p:txBody>
      </p:sp>
    </p:spTree>
    <p:extLst>
      <p:ext uri="{BB962C8B-B14F-4D97-AF65-F5344CB8AC3E}">
        <p14:creationId xmlns:p14="http://schemas.microsoft.com/office/powerpoint/2010/main" val="197617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сновной 22">
    <p:spTree>
      <p:nvGrpSpPr>
        <p:cNvPr id="1" name=""/>
        <p:cNvGrpSpPr/>
        <p:nvPr/>
      </p:nvGrpSpPr>
      <p:grpSpPr>
        <a:xfrm>
          <a:off x="0" y="0"/>
          <a:ext cx="0" cy="0"/>
          <a:chOff x="0" y="0"/>
          <a:chExt cx="0" cy="0"/>
        </a:xfrm>
      </p:grpSpPr>
      <p:sp>
        <p:nvSpPr>
          <p:cNvPr id="10" name="Прямоугольник 8"/>
          <p:cNvSpPr/>
          <p:nvPr userDrawn="1"/>
        </p:nvSpPr>
        <p:spPr>
          <a:xfrm>
            <a:off x="755898" y="2483272"/>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2" name="Прямоугольник 6"/>
          <p:cNvSpPr/>
          <p:nvPr userDrawn="1"/>
        </p:nvSpPr>
        <p:spPr>
          <a:xfrm>
            <a:off x="985838" y="3924647"/>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sz="quarter" idx="16" hasCustomPrompt="1"/>
          </p:nvPr>
        </p:nvSpPr>
        <p:spPr>
          <a:xfrm>
            <a:off x="1530275" y="539751"/>
            <a:ext cx="8640838" cy="6480174"/>
          </a:xfrm>
        </p:spPr>
        <p:txBody>
          <a:bodyPr>
            <a:normAutofit/>
          </a:bodyPr>
          <a:lstStyle>
            <a:lvl1pPr>
              <a:defRPr sz="1600" b="0" baseline="0">
                <a:solidFill>
                  <a:schemeClr val="tx1"/>
                </a:solidFill>
              </a:defRPr>
            </a:lvl1pPr>
          </a:lstStyle>
          <a:p>
            <a:pPr lvl="0"/>
            <a:r>
              <a:rPr lang="ru-RU" dirty="0"/>
              <a:t>Основной текст (размер 16 </a:t>
            </a:r>
            <a:r>
              <a:rPr lang="en-US" dirty="0" err="1"/>
              <a:t>pt</a:t>
            </a:r>
            <a:r>
              <a:rPr lang="en-US" dirty="0"/>
              <a:t> </a:t>
            </a:r>
            <a:r>
              <a:rPr lang="ru-RU" dirty="0"/>
              <a:t>или 14 </a:t>
            </a:r>
            <a:r>
              <a:rPr lang="en-US" dirty="0" err="1"/>
              <a:t>pt</a:t>
            </a:r>
            <a:r>
              <a:rPr lang="ru-RU" dirty="0"/>
              <a:t>)</a:t>
            </a:r>
          </a:p>
        </p:txBody>
      </p:sp>
      <p:sp>
        <p:nvSpPr>
          <p:cNvPr id="25" name="Прямоугольник 8"/>
          <p:cNvSpPr/>
          <p:nvPr userDrawn="1"/>
        </p:nvSpPr>
        <p:spPr>
          <a:xfrm>
            <a:off x="755898" y="-322610"/>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8" name="Прямоугольник 6"/>
          <p:cNvSpPr/>
          <p:nvPr userDrawn="1"/>
        </p:nvSpPr>
        <p:spPr>
          <a:xfrm>
            <a:off x="985838" y="-25060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6"/>
          <p:cNvSpPr>
            <a:spLocks noGrp="1"/>
          </p:cNvSpPr>
          <p:nvPr>
            <p:ph type="body" sz="quarter" idx="19" hasCustomPrompt="1"/>
          </p:nvPr>
        </p:nvSpPr>
        <p:spPr>
          <a:xfrm rot="5400000">
            <a:off x="-1281882" y="2268569"/>
            <a:ext cx="4535438" cy="797801"/>
          </a:xfrm>
        </p:spPr>
        <p:txBody>
          <a:bodyPr>
            <a:normAutofit/>
          </a:bodyPr>
          <a:lstStyle>
            <a:lvl1pPr>
              <a:defRPr sz="1600">
                <a:solidFill>
                  <a:schemeClr val="tx1"/>
                </a:solidFill>
              </a:defRPr>
            </a:lvl1pPr>
          </a:lstStyle>
          <a:p>
            <a:pPr lvl="0"/>
            <a:r>
              <a:rPr lang="ru-RU" dirty="0"/>
              <a:t>ПОДЗАГОЛОВОК</a:t>
            </a:r>
          </a:p>
        </p:txBody>
      </p:sp>
    </p:spTree>
    <p:extLst>
      <p:ext uri="{BB962C8B-B14F-4D97-AF65-F5344CB8AC3E}">
        <p14:creationId xmlns:p14="http://schemas.microsoft.com/office/powerpoint/2010/main" val="107309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Основной 33">
    <p:spTree>
      <p:nvGrpSpPr>
        <p:cNvPr id="1" name=""/>
        <p:cNvGrpSpPr/>
        <p:nvPr/>
      </p:nvGrpSpPr>
      <p:grpSpPr>
        <a:xfrm>
          <a:off x="0" y="0"/>
          <a:ext cx="0" cy="0"/>
          <a:chOff x="0" y="0"/>
          <a:chExt cx="0" cy="0"/>
        </a:xfrm>
      </p:grpSpPr>
      <p:sp>
        <p:nvSpPr>
          <p:cNvPr id="5" name="Прямоугольник 8"/>
          <p:cNvSpPr/>
          <p:nvPr userDrawn="1"/>
        </p:nvSpPr>
        <p:spPr>
          <a:xfrm>
            <a:off x="755898" y="-322610"/>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Прямоугольник 6"/>
          <p:cNvSpPr/>
          <p:nvPr userDrawn="1"/>
        </p:nvSpPr>
        <p:spPr>
          <a:xfrm>
            <a:off x="985838" y="-25060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6"/>
          <p:cNvSpPr/>
          <p:nvPr userDrawn="1"/>
        </p:nvSpPr>
        <p:spPr>
          <a:xfrm>
            <a:off x="985838" y="1762018"/>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2"/>
          <p:cNvSpPr>
            <a:spLocks noGrp="1"/>
          </p:cNvSpPr>
          <p:nvPr>
            <p:ph type="body" sz="quarter" idx="16" hasCustomPrompt="1"/>
          </p:nvPr>
        </p:nvSpPr>
        <p:spPr>
          <a:xfrm>
            <a:off x="1530275" y="539751"/>
            <a:ext cx="8640838" cy="6480174"/>
          </a:xfrm>
        </p:spPr>
        <p:txBody>
          <a:bodyPr>
            <a:normAutofit/>
          </a:bodyPr>
          <a:lstStyle>
            <a:lvl1pPr>
              <a:defRPr sz="1600" b="0" baseline="0">
                <a:solidFill>
                  <a:schemeClr val="tx1"/>
                </a:solidFill>
              </a:defRPr>
            </a:lvl1pPr>
          </a:lstStyle>
          <a:p>
            <a:pPr lvl="0"/>
            <a:r>
              <a:rPr lang="ru-RU" dirty="0"/>
              <a:t>Основной текст (размер 16 </a:t>
            </a:r>
            <a:r>
              <a:rPr lang="en-US" dirty="0" err="1"/>
              <a:t>pt</a:t>
            </a:r>
            <a:r>
              <a:rPr lang="en-US" dirty="0"/>
              <a:t> </a:t>
            </a:r>
            <a:r>
              <a:rPr lang="ru-RU" dirty="0"/>
              <a:t>или 14 </a:t>
            </a:r>
            <a:r>
              <a:rPr lang="en-US" dirty="0" err="1"/>
              <a:t>pt</a:t>
            </a:r>
            <a:r>
              <a:rPr lang="ru-RU" dirty="0"/>
              <a:t>)</a:t>
            </a:r>
          </a:p>
        </p:txBody>
      </p:sp>
      <p:sp>
        <p:nvSpPr>
          <p:cNvPr id="7" name="Текст 6"/>
          <p:cNvSpPr>
            <a:spLocks noGrp="1"/>
          </p:cNvSpPr>
          <p:nvPr>
            <p:ph type="body" sz="quarter" idx="19" hasCustomPrompt="1"/>
          </p:nvPr>
        </p:nvSpPr>
        <p:spPr>
          <a:xfrm rot="5400000">
            <a:off x="-1281882" y="2268569"/>
            <a:ext cx="4535438" cy="797801"/>
          </a:xfrm>
        </p:spPr>
        <p:txBody>
          <a:bodyPr>
            <a:normAutofit/>
          </a:bodyPr>
          <a:lstStyle>
            <a:lvl1pPr>
              <a:defRPr sz="1600">
                <a:solidFill>
                  <a:schemeClr val="tx1"/>
                </a:solidFill>
              </a:defRPr>
            </a:lvl1pPr>
          </a:lstStyle>
          <a:p>
            <a:pPr lvl="0"/>
            <a:r>
              <a:rPr lang="ru-RU" dirty="0"/>
              <a:t>ПОДЗАГОЛОВОК</a:t>
            </a:r>
          </a:p>
        </p:txBody>
      </p:sp>
    </p:spTree>
    <p:extLst>
      <p:ext uri="{BB962C8B-B14F-4D97-AF65-F5344CB8AC3E}">
        <p14:creationId xmlns:p14="http://schemas.microsoft.com/office/powerpoint/2010/main" val="269370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ключительный">
    <p:bg>
      <p:bgPr>
        <a:solidFill>
          <a:srgbClr val="10A05C"/>
        </a:solid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533400" y="-4356273"/>
            <a:ext cx="388442"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userDrawn="1"/>
        </p:nvSpPr>
        <p:spPr>
          <a:xfrm>
            <a:off x="727621" y="901526"/>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10"/>
          <p:cNvSpPr>
            <a:spLocks noGrp="1"/>
          </p:cNvSpPr>
          <p:nvPr>
            <p:ph type="body" sz="quarter" idx="10" hasCustomPrompt="1"/>
          </p:nvPr>
        </p:nvSpPr>
        <p:spPr>
          <a:xfrm>
            <a:off x="1098550" y="237725"/>
            <a:ext cx="4248150" cy="719460"/>
          </a:xfrm>
        </p:spPr>
        <p:txBody>
          <a:bodyPr>
            <a:noAutofit/>
          </a:bodyPr>
          <a:lstStyle>
            <a:lvl1pPr>
              <a:defRPr sz="4500"/>
            </a:lvl1pPr>
          </a:lstStyle>
          <a:p>
            <a:pPr lvl="0"/>
            <a:r>
              <a:rPr lang="ru-RU" dirty="0"/>
              <a:t>Контакты</a:t>
            </a:r>
          </a:p>
        </p:txBody>
      </p:sp>
      <p:sp>
        <p:nvSpPr>
          <p:cNvPr id="12" name="Прямоугольник 8"/>
          <p:cNvSpPr/>
          <p:nvPr userDrawn="1"/>
        </p:nvSpPr>
        <p:spPr>
          <a:xfrm>
            <a:off x="727621" y="1762126"/>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Рисунок 13"/>
          <p:cNvSpPr>
            <a:spLocks noGrp="1"/>
          </p:cNvSpPr>
          <p:nvPr>
            <p:ph type="pic" sz="quarter" idx="11"/>
          </p:nvPr>
        </p:nvSpPr>
        <p:spPr>
          <a:xfrm>
            <a:off x="2106613" y="1901825"/>
            <a:ext cx="3240087" cy="3822700"/>
          </a:xfrm>
        </p:spPr>
        <p:txBody>
          <a:bodyPr/>
          <a:lstStyle/>
          <a:p>
            <a:r>
              <a:rPr lang="ru-RU" dirty="0" err="1"/>
              <a:t>Вставкарисунка</a:t>
            </a:r>
            <a:endParaRPr lang="ru-RU" dirty="0"/>
          </a:p>
        </p:txBody>
      </p:sp>
      <p:grpSp>
        <p:nvGrpSpPr>
          <p:cNvPr id="15" name="Группа 14"/>
          <p:cNvGrpSpPr/>
          <p:nvPr userDrawn="1"/>
        </p:nvGrpSpPr>
        <p:grpSpPr>
          <a:xfrm>
            <a:off x="1596569" y="6521871"/>
            <a:ext cx="1068759" cy="498054"/>
            <a:chOff x="4558730" y="832693"/>
            <a:chExt cx="1068759" cy="498054"/>
          </a:xfrm>
          <a:solidFill>
            <a:schemeClr val="bg1"/>
          </a:solidFill>
        </p:grpSpPr>
        <p:sp>
          <p:nvSpPr>
            <p:cNvPr id="16" name="Прямоугольник 15"/>
            <p:cNvSpPr/>
            <p:nvPr/>
          </p:nvSpPr>
          <p:spPr>
            <a:xfrm>
              <a:off x="4904214" y="944974"/>
              <a:ext cx="723275" cy="368114"/>
            </a:xfrm>
            <a:prstGeom prst="rect">
              <a:avLst/>
            </a:prstGeom>
            <a:noFill/>
          </p:spPr>
          <p:txBody>
            <a:bodyPr wrap="none">
              <a:spAutoFit/>
            </a:bodyPr>
            <a:lstStyle/>
            <a:p>
              <a:r>
                <a:rPr lang="en-US" sz="1792" b="1" dirty="0">
                  <a:solidFill>
                    <a:schemeClr val="bg1"/>
                  </a:solidFill>
                  <a:latin typeface="PT Sans" panose="020B0503020203020204" pitchFamily="34" charset="-52"/>
                </a:rPr>
                <a:t>HPBS</a:t>
              </a:r>
              <a:endParaRPr lang="ru-RU" sz="1792" b="1" dirty="0">
                <a:solidFill>
                  <a:schemeClr val="bg1"/>
                </a:solidFill>
                <a:latin typeface="PT Sans" panose="020B0503020203020204" pitchFamily="34" charset="-52"/>
              </a:endParaRPr>
            </a:p>
          </p:txBody>
        </p:sp>
        <p:grpSp>
          <p:nvGrpSpPr>
            <p:cNvPr id="17" name="Группа 16"/>
            <p:cNvGrpSpPr/>
            <p:nvPr/>
          </p:nvGrpSpPr>
          <p:grpSpPr>
            <a:xfrm>
              <a:off x="4558730" y="832693"/>
              <a:ext cx="379845" cy="498054"/>
              <a:chOff x="4558730" y="832693"/>
              <a:chExt cx="379845" cy="498054"/>
            </a:xfrm>
            <a:grpFill/>
          </p:grpSpPr>
          <p:sp>
            <p:nvSpPr>
              <p:cNvPr id="18" name="Прямоугольник 5"/>
              <p:cNvSpPr/>
              <p:nvPr/>
            </p:nvSpPr>
            <p:spPr>
              <a:xfrm>
                <a:off x="4558730" y="956518"/>
                <a:ext cx="178310" cy="374229"/>
              </a:xfrm>
              <a:custGeom>
                <a:avLst/>
                <a:gdLst>
                  <a:gd name="connsiteX0" fmla="*/ 0 w 178310"/>
                  <a:gd name="connsiteY0" fmla="*/ 0 h 128960"/>
                  <a:gd name="connsiteX1" fmla="*/ 178310 w 178310"/>
                  <a:gd name="connsiteY1" fmla="*/ 0 h 128960"/>
                  <a:gd name="connsiteX2" fmla="*/ 178310 w 178310"/>
                  <a:gd name="connsiteY2" fmla="*/ 128960 h 128960"/>
                  <a:gd name="connsiteX3" fmla="*/ 0 w 178310"/>
                  <a:gd name="connsiteY3" fmla="*/ 128960 h 128960"/>
                  <a:gd name="connsiteX4" fmla="*/ 0 w 178310"/>
                  <a:gd name="connsiteY4" fmla="*/ 0 h 128960"/>
                  <a:gd name="connsiteX0" fmla="*/ 2381 w 178310"/>
                  <a:gd name="connsiteY0" fmla="*/ 0 h 255166"/>
                  <a:gd name="connsiteX1" fmla="*/ 178310 w 178310"/>
                  <a:gd name="connsiteY1" fmla="*/ 126206 h 255166"/>
                  <a:gd name="connsiteX2" fmla="*/ 178310 w 178310"/>
                  <a:gd name="connsiteY2" fmla="*/ 255166 h 255166"/>
                  <a:gd name="connsiteX3" fmla="*/ 0 w 178310"/>
                  <a:gd name="connsiteY3" fmla="*/ 255166 h 255166"/>
                  <a:gd name="connsiteX4" fmla="*/ 2381 w 178310"/>
                  <a:gd name="connsiteY4" fmla="*/ 0 h 255166"/>
                  <a:gd name="connsiteX0" fmla="*/ 2381 w 178310"/>
                  <a:gd name="connsiteY0" fmla="*/ 0 h 374229"/>
                  <a:gd name="connsiteX1" fmla="*/ 178310 w 178310"/>
                  <a:gd name="connsiteY1" fmla="*/ 126206 h 374229"/>
                  <a:gd name="connsiteX2" fmla="*/ 178310 w 178310"/>
                  <a:gd name="connsiteY2" fmla="*/ 374229 h 374229"/>
                  <a:gd name="connsiteX3" fmla="*/ 0 w 178310"/>
                  <a:gd name="connsiteY3" fmla="*/ 255166 h 374229"/>
                  <a:gd name="connsiteX4" fmla="*/ 2381 w 178310"/>
                  <a:gd name="connsiteY4" fmla="*/ 0 h 37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0" h="374229">
                    <a:moveTo>
                      <a:pt x="2381" y="0"/>
                    </a:moveTo>
                    <a:lnTo>
                      <a:pt x="178310" y="126206"/>
                    </a:lnTo>
                    <a:lnTo>
                      <a:pt x="178310" y="374229"/>
                    </a:lnTo>
                    <a:lnTo>
                      <a:pt x="0" y="255166"/>
                    </a:lnTo>
                    <a:cubicBezTo>
                      <a:pt x="794" y="170111"/>
                      <a:pt x="1587" y="85055"/>
                      <a:pt x="23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5"/>
              <p:cNvSpPr/>
              <p:nvPr/>
            </p:nvSpPr>
            <p:spPr>
              <a:xfrm flipH="1">
                <a:off x="4760265" y="832693"/>
                <a:ext cx="178310" cy="498054"/>
              </a:xfrm>
              <a:custGeom>
                <a:avLst/>
                <a:gdLst>
                  <a:gd name="connsiteX0" fmla="*/ 0 w 178310"/>
                  <a:gd name="connsiteY0" fmla="*/ 0 h 128960"/>
                  <a:gd name="connsiteX1" fmla="*/ 178310 w 178310"/>
                  <a:gd name="connsiteY1" fmla="*/ 0 h 128960"/>
                  <a:gd name="connsiteX2" fmla="*/ 178310 w 178310"/>
                  <a:gd name="connsiteY2" fmla="*/ 128960 h 128960"/>
                  <a:gd name="connsiteX3" fmla="*/ 0 w 178310"/>
                  <a:gd name="connsiteY3" fmla="*/ 128960 h 128960"/>
                  <a:gd name="connsiteX4" fmla="*/ 0 w 178310"/>
                  <a:gd name="connsiteY4" fmla="*/ 0 h 128960"/>
                  <a:gd name="connsiteX0" fmla="*/ 2381 w 178310"/>
                  <a:gd name="connsiteY0" fmla="*/ 0 h 255166"/>
                  <a:gd name="connsiteX1" fmla="*/ 178310 w 178310"/>
                  <a:gd name="connsiteY1" fmla="*/ 126206 h 255166"/>
                  <a:gd name="connsiteX2" fmla="*/ 178310 w 178310"/>
                  <a:gd name="connsiteY2" fmla="*/ 255166 h 255166"/>
                  <a:gd name="connsiteX3" fmla="*/ 0 w 178310"/>
                  <a:gd name="connsiteY3" fmla="*/ 255166 h 255166"/>
                  <a:gd name="connsiteX4" fmla="*/ 2381 w 178310"/>
                  <a:gd name="connsiteY4" fmla="*/ 0 h 255166"/>
                  <a:gd name="connsiteX0" fmla="*/ 2381 w 178310"/>
                  <a:gd name="connsiteY0" fmla="*/ 0 h 374229"/>
                  <a:gd name="connsiteX1" fmla="*/ 178310 w 178310"/>
                  <a:gd name="connsiteY1" fmla="*/ 126206 h 374229"/>
                  <a:gd name="connsiteX2" fmla="*/ 178310 w 178310"/>
                  <a:gd name="connsiteY2" fmla="*/ 374229 h 374229"/>
                  <a:gd name="connsiteX3" fmla="*/ 0 w 178310"/>
                  <a:gd name="connsiteY3" fmla="*/ 255166 h 374229"/>
                  <a:gd name="connsiteX4" fmla="*/ 2381 w 178310"/>
                  <a:gd name="connsiteY4" fmla="*/ 0 h 374229"/>
                  <a:gd name="connsiteX0" fmla="*/ 2381 w 178310"/>
                  <a:gd name="connsiteY0" fmla="*/ 1 h 374230"/>
                  <a:gd name="connsiteX1" fmla="*/ 178310 w 178310"/>
                  <a:gd name="connsiteY1" fmla="*/ 0 h 374230"/>
                  <a:gd name="connsiteX2" fmla="*/ 178310 w 178310"/>
                  <a:gd name="connsiteY2" fmla="*/ 374230 h 374230"/>
                  <a:gd name="connsiteX3" fmla="*/ 0 w 178310"/>
                  <a:gd name="connsiteY3" fmla="*/ 255167 h 374230"/>
                  <a:gd name="connsiteX4" fmla="*/ 2381 w 178310"/>
                  <a:gd name="connsiteY4" fmla="*/ 1 h 374230"/>
                  <a:gd name="connsiteX0" fmla="*/ 2381 w 178310"/>
                  <a:gd name="connsiteY0" fmla="*/ 0 h 498054"/>
                  <a:gd name="connsiteX1" fmla="*/ 178310 w 178310"/>
                  <a:gd name="connsiteY1" fmla="*/ 123824 h 498054"/>
                  <a:gd name="connsiteX2" fmla="*/ 178310 w 178310"/>
                  <a:gd name="connsiteY2" fmla="*/ 498054 h 498054"/>
                  <a:gd name="connsiteX3" fmla="*/ 0 w 178310"/>
                  <a:gd name="connsiteY3" fmla="*/ 378991 h 498054"/>
                  <a:gd name="connsiteX4" fmla="*/ 2381 w 178310"/>
                  <a:gd name="connsiteY4" fmla="*/ 0 h 4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0" h="498054">
                    <a:moveTo>
                      <a:pt x="2381" y="0"/>
                    </a:moveTo>
                    <a:lnTo>
                      <a:pt x="178310" y="123824"/>
                    </a:lnTo>
                    <a:lnTo>
                      <a:pt x="178310" y="498054"/>
                    </a:lnTo>
                    <a:lnTo>
                      <a:pt x="0" y="378991"/>
                    </a:lnTo>
                    <a:cubicBezTo>
                      <a:pt x="794" y="293936"/>
                      <a:pt x="1587" y="85055"/>
                      <a:pt x="23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4" name="Прямоугольник 6"/>
          <p:cNvSpPr/>
          <p:nvPr userDrawn="1"/>
        </p:nvSpPr>
        <p:spPr>
          <a:xfrm>
            <a:off x="10007277" y="2663900"/>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6"/>
          <p:cNvSpPr/>
          <p:nvPr userDrawn="1"/>
        </p:nvSpPr>
        <p:spPr>
          <a:xfrm>
            <a:off x="10007277" y="1724025"/>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userDrawn="1"/>
        </p:nvSpPr>
        <p:spPr>
          <a:xfrm>
            <a:off x="4851609" y="6660951"/>
            <a:ext cx="1088824" cy="338554"/>
          </a:xfrm>
          <a:prstGeom prst="rect">
            <a:avLst/>
          </a:prstGeom>
        </p:spPr>
        <p:txBody>
          <a:bodyPr wrap="none">
            <a:spAutoFit/>
          </a:bodyPr>
          <a:lstStyle/>
          <a:p>
            <a:pPr lvl="0"/>
            <a:r>
              <a:rPr lang="en-US" sz="1600" b="1" dirty="0">
                <a:solidFill>
                  <a:schemeClr val="tx2"/>
                </a:solidFill>
              </a:rPr>
              <a:t>hpb-s.com</a:t>
            </a:r>
            <a:endParaRPr lang="ru-RU" sz="1600" b="1" dirty="0">
              <a:solidFill>
                <a:schemeClr val="tx2"/>
              </a:solidFill>
            </a:endParaRPr>
          </a:p>
        </p:txBody>
      </p:sp>
      <p:sp>
        <p:nvSpPr>
          <p:cNvPr id="7" name="Текст 6"/>
          <p:cNvSpPr>
            <a:spLocks noGrp="1"/>
          </p:cNvSpPr>
          <p:nvPr>
            <p:ph type="body" sz="quarter" idx="17" hasCustomPrompt="1"/>
          </p:nvPr>
        </p:nvSpPr>
        <p:spPr>
          <a:xfrm>
            <a:off x="6320358" y="1666930"/>
            <a:ext cx="3587547" cy="463550"/>
          </a:xfrm>
        </p:spPr>
        <p:txBody>
          <a:bodyPr/>
          <a:lstStyle>
            <a:lvl1pPr algn="r">
              <a:defRPr b="0">
                <a:solidFill>
                  <a:schemeClr val="tx2"/>
                </a:solidFill>
              </a:defRPr>
            </a:lvl1pPr>
          </a:lstStyle>
          <a:p>
            <a:pPr lvl="0"/>
            <a:r>
              <a:rPr lang="ru-RU" dirty="0"/>
              <a:t>Инициалы</a:t>
            </a:r>
          </a:p>
        </p:txBody>
      </p:sp>
      <p:sp>
        <p:nvSpPr>
          <p:cNvPr id="13" name="Текст 12"/>
          <p:cNvSpPr>
            <a:spLocks noGrp="1"/>
          </p:cNvSpPr>
          <p:nvPr>
            <p:ph type="body" sz="quarter" idx="18" hasCustomPrompt="1"/>
          </p:nvPr>
        </p:nvSpPr>
        <p:spPr>
          <a:xfrm>
            <a:off x="6322378" y="2134607"/>
            <a:ext cx="3585527" cy="432370"/>
          </a:xfrm>
        </p:spPr>
        <p:txBody>
          <a:bodyPr>
            <a:normAutofit/>
          </a:bodyPr>
          <a:lstStyle>
            <a:lvl1pPr algn="r">
              <a:defRPr sz="1600" b="0"/>
            </a:lvl1pPr>
          </a:lstStyle>
          <a:p>
            <a:pPr lvl="0"/>
            <a:r>
              <a:rPr lang="ru-RU" dirty="0"/>
              <a:t>Дополнительные данные</a:t>
            </a:r>
          </a:p>
        </p:txBody>
      </p:sp>
      <p:sp>
        <p:nvSpPr>
          <p:cNvPr id="28" name="Текст 27"/>
          <p:cNvSpPr>
            <a:spLocks noGrp="1"/>
          </p:cNvSpPr>
          <p:nvPr>
            <p:ph type="body" sz="quarter" idx="19" hasCustomPrompt="1"/>
          </p:nvPr>
        </p:nvSpPr>
        <p:spPr>
          <a:xfrm>
            <a:off x="6317933" y="2567925"/>
            <a:ext cx="3589972" cy="1081088"/>
          </a:xfrm>
        </p:spPr>
        <p:txBody>
          <a:bodyPr>
            <a:normAutofit/>
          </a:bodyPr>
          <a:lstStyle>
            <a:lvl1pPr algn="r">
              <a:defRPr sz="1400" b="0"/>
            </a:lvl1pPr>
          </a:lstStyle>
          <a:p>
            <a:pPr lvl="0"/>
            <a:r>
              <a:rPr lang="ru-RU" dirty="0"/>
              <a:t>Контактные данные</a:t>
            </a:r>
          </a:p>
        </p:txBody>
      </p:sp>
    </p:spTree>
    <p:extLst>
      <p:ext uri="{BB962C8B-B14F-4D97-AF65-F5344CB8AC3E}">
        <p14:creationId xmlns:p14="http://schemas.microsoft.com/office/powerpoint/2010/main" val="389488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2_Основной 1">
    <p:spTree>
      <p:nvGrpSpPr>
        <p:cNvPr id="1" name=""/>
        <p:cNvGrpSpPr/>
        <p:nvPr/>
      </p:nvGrpSpPr>
      <p:grpSpPr>
        <a:xfrm>
          <a:off x="0" y="0"/>
          <a:ext cx="0" cy="0"/>
          <a:chOff x="0" y="0"/>
          <a:chExt cx="0" cy="0"/>
        </a:xfrm>
      </p:grpSpPr>
      <p:sp>
        <p:nvSpPr>
          <p:cNvPr id="9" name="Прямоугольник 8"/>
          <p:cNvSpPr/>
          <p:nvPr userDrawn="1"/>
        </p:nvSpPr>
        <p:spPr>
          <a:xfrm>
            <a:off x="47778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469900" y="-3204145"/>
            <a:ext cx="194221"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hasCustomPrompt="1"/>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r>
              <a:rPr lang="en-US" dirty="0"/>
              <a:t>Integrative process</a:t>
            </a:r>
          </a:p>
        </p:txBody>
      </p:sp>
      <p:sp>
        <p:nvSpPr>
          <p:cNvPr id="12" name="Текст 2"/>
          <p:cNvSpPr>
            <a:spLocks noGrp="1"/>
          </p:cNvSpPr>
          <p:nvPr>
            <p:ph type="body" sz="quarter" idx="15" hasCustomPrompt="1"/>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r>
              <a:rPr lang="ru-RU" dirty="0"/>
              <a:t>Интегрированный процесс</a:t>
            </a:r>
            <a:endParaRPr lang="en-US" dirty="0"/>
          </a:p>
        </p:txBody>
      </p:sp>
      <p:sp>
        <p:nvSpPr>
          <p:cNvPr id="7" name="Текст 2"/>
          <p:cNvSpPr>
            <a:spLocks noGrp="1"/>
          </p:cNvSpPr>
          <p:nvPr>
            <p:ph type="body" sz="quarter" idx="16" hasCustomPrompt="1"/>
          </p:nvPr>
        </p:nvSpPr>
        <p:spPr>
          <a:xfrm>
            <a:off x="1155700" y="1494631"/>
            <a:ext cx="8994775" cy="264317"/>
          </a:xfrm>
        </p:spPr>
        <p:txBody>
          <a:bodyPr>
            <a:noAutofit/>
          </a:bodyPr>
          <a:lstStyle>
            <a:lvl1pPr>
              <a:lnSpc>
                <a:spcPct val="80000"/>
              </a:lnSpc>
              <a:defRPr sz="2000" baseline="0">
                <a:solidFill>
                  <a:srgbClr val="10A05C"/>
                </a:solidFill>
              </a:defRPr>
            </a:lvl1pPr>
          </a:lstStyle>
          <a:p>
            <a:pPr lvl="0"/>
            <a:r>
              <a:rPr lang="ru-RU" dirty="0"/>
              <a:t>ИНТЕГРИРОВАННЫЙ ПРОЦЕСС - КРЕДИТ</a:t>
            </a:r>
            <a:endParaRPr lang="en-US" dirty="0"/>
          </a:p>
        </p:txBody>
      </p:sp>
      <p:sp>
        <p:nvSpPr>
          <p:cNvPr id="17" name="Текст 2"/>
          <p:cNvSpPr>
            <a:spLocks noGrp="1"/>
          </p:cNvSpPr>
          <p:nvPr>
            <p:ph type="body" sz="quarter" idx="17" hasCustomPrompt="1"/>
          </p:nvPr>
        </p:nvSpPr>
        <p:spPr>
          <a:xfrm>
            <a:off x="1155700" y="7199862"/>
            <a:ext cx="8928870" cy="178415"/>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Tree>
    <p:extLst>
      <p:ext uri="{BB962C8B-B14F-4D97-AF65-F5344CB8AC3E}">
        <p14:creationId xmlns:p14="http://schemas.microsoft.com/office/powerpoint/2010/main" val="56103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0_Основной 1">
    <p:spTree>
      <p:nvGrpSpPr>
        <p:cNvPr id="1" name=""/>
        <p:cNvGrpSpPr/>
        <p:nvPr/>
      </p:nvGrpSpPr>
      <p:grpSpPr>
        <a:xfrm>
          <a:off x="0" y="0"/>
          <a:ext cx="0" cy="0"/>
          <a:chOff x="0" y="0"/>
          <a:chExt cx="0" cy="0"/>
        </a:xfrm>
      </p:grpSpPr>
      <p:sp>
        <p:nvSpPr>
          <p:cNvPr id="9" name="Прямоугольник 8"/>
          <p:cNvSpPr/>
          <p:nvPr userDrawn="1"/>
        </p:nvSpPr>
        <p:spPr>
          <a:xfrm>
            <a:off x="47778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469900" y="-3204145"/>
            <a:ext cx="194221"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hasCustomPrompt="1"/>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r>
              <a:rPr lang="en-US" dirty="0"/>
              <a:t>Integrative process</a:t>
            </a:r>
          </a:p>
        </p:txBody>
      </p:sp>
      <p:sp>
        <p:nvSpPr>
          <p:cNvPr id="12" name="Текст 2"/>
          <p:cNvSpPr>
            <a:spLocks noGrp="1"/>
          </p:cNvSpPr>
          <p:nvPr>
            <p:ph type="body" sz="quarter" idx="15" hasCustomPrompt="1"/>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r>
              <a:rPr lang="ru-RU" dirty="0"/>
              <a:t>Интегрированный процесс</a:t>
            </a:r>
            <a:endParaRPr lang="en-US" dirty="0"/>
          </a:p>
        </p:txBody>
      </p:sp>
      <p:sp>
        <p:nvSpPr>
          <p:cNvPr id="7" name="Текст 2"/>
          <p:cNvSpPr>
            <a:spLocks noGrp="1"/>
          </p:cNvSpPr>
          <p:nvPr>
            <p:ph type="body" sz="quarter" idx="16" hasCustomPrompt="1"/>
          </p:nvPr>
        </p:nvSpPr>
        <p:spPr>
          <a:xfrm>
            <a:off x="1155700" y="1494631"/>
            <a:ext cx="8994775" cy="264317"/>
          </a:xfrm>
        </p:spPr>
        <p:txBody>
          <a:bodyPr>
            <a:noAutofit/>
          </a:bodyPr>
          <a:lstStyle>
            <a:lvl1pPr>
              <a:lnSpc>
                <a:spcPct val="80000"/>
              </a:lnSpc>
              <a:defRPr sz="2000" baseline="0">
                <a:solidFill>
                  <a:srgbClr val="10A05C"/>
                </a:solidFill>
              </a:defRPr>
            </a:lvl1pPr>
          </a:lstStyle>
          <a:p>
            <a:pPr lvl="0"/>
            <a:r>
              <a:rPr lang="ru-RU" dirty="0"/>
              <a:t>ИНТЕГРИРОВАННЫЙ ПРОЦЕСС - КРЕДИТ</a:t>
            </a:r>
            <a:endParaRPr lang="en-US" dirty="0"/>
          </a:p>
        </p:txBody>
      </p:sp>
      <p:sp>
        <p:nvSpPr>
          <p:cNvPr id="17" name="Текст 2"/>
          <p:cNvSpPr>
            <a:spLocks noGrp="1"/>
          </p:cNvSpPr>
          <p:nvPr>
            <p:ph type="body" sz="quarter" idx="17" hasCustomPrompt="1"/>
          </p:nvPr>
        </p:nvSpPr>
        <p:spPr>
          <a:xfrm>
            <a:off x="1155700" y="7199862"/>
            <a:ext cx="8928870" cy="178415"/>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Tree>
    <p:extLst>
      <p:ext uri="{BB962C8B-B14F-4D97-AF65-F5344CB8AC3E}">
        <p14:creationId xmlns:p14="http://schemas.microsoft.com/office/powerpoint/2010/main" val="56103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heading&amp;text">
    <p:spTree>
      <p:nvGrpSpPr>
        <p:cNvPr id="1" name=""/>
        <p:cNvGrpSpPr/>
        <p:nvPr/>
      </p:nvGrpSpPr>
      <p:grpSpPr>
        <a:xfrm>
          <a:off x="0" y="0"/>
          <a:ext cx="0" cy="0"/>
          <a:chOff x="0" y="0"/>
          <a:chExt cx="0" cy="0"/>
        </a:xfrm>
      </p:grpSpPr>
      <p:sp>
        <p:nvSpPr>
          <p:cNvPr id="9" name="Прямоугольник 8"/>
          <p:cNvSpPr/>
          <p:nvPr userDrawn="1"/>
        </p:nvSpPr>
        <p:spPr>
          <a:xfrm>
            <a:off x="47778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469900" y="-3204145"/>
            <a:ext cx="194221"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endParaRPr lang="en-US" dirty="0"/>
          </a:p>
        </p:txBody>
      </p:sp>
      <p:sp>
        <p:nvSpPr>
          <p:cNvPr id="12" name="Текст 2"/>
          <p:cNvSpPr>
            <a:spLocks noGrp="1"/>
          </p:cNvSpPr>
          <p:nvPr>
            <p:ph type="body" sz="quarter" idx="15"/>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endParaRPr lang="en-US" dirty="0"/>
          </a:p>
        </p:txBody>
      </p:sp>
      <p:sp>
        <p:nvSpPr>
          <p:cNvPr id="7" name="Текст 2"/>
          <p:cNvSpPr>
            <a:spLocks noGrp="1"/>
          </p:cNvSpPr>
          <p:nvPr>
            <p:ph type="body" sz="quarter" idx="16"/>
          </p:nvPr>
        </p:nvSpPr>
        <p:spPr>
          <a:xfrm>
            <a:off x="1155700" y="1494631"/>
            <a:ext cx="8994775" cy="264317"/>
          </a:xfrm>
        </p:spPr>
        <p:txBody>
          <a:bodyPr>
            <a:noAutofit/>
          </a:bodyPr>
          <a:lstStyle>
            <a:lvl1pPr>
              <a:lnSpc>
                <a:spcPct val="80000"/>
              </a:lnSpc>
              <a:defRPr sz="2000" baseline="0">
                <a:solidFill>
                  <a:srgbClr val="10A05C"/>
                </a:solidFill>
              </a:defRPr>
            </a:lvl1pPr>
          </a:lstStyle>
          <a:p>
            <a:pPr lvl="0"/>
            <a:endParaRPr lang="en-US" dirty="0"/>
          </a:p>
        </p:txBody>
      </p:sp>
      <p:sp>
        <p:nvSpPr>
          <p:cNvPr id="17" name="Текст 2"/>
          <p:cNvSpPr>
            <a:spLocks noGrp="1"/>
          </p:cNvSpPr>
          <p:nvPr>
            <p:ph type="body" sz="quarter" idx="17" hasCustomPrompt="1"/>
          </p:nvPr>
        </p:nvSpPr>
        <p:spPr>
          <a:xfrm>
            <a:off x="1155700" y="7199862"/>
            <a:ext cx="8928870" cy="178415"/>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
        <p:nvSpPr>
          <p:cNvPr id="8" name="Текст 2"/>
          <p:cNvSpPr>
            <a:spLocks noGrp="1"/>
          </p:cNvSpPr>
          <p:nvPr>
            <p:ph type="body" sz="quarter" idx="14" hasCustomPrompt="1"/>
          </p:nvPr>
        </p:nvSpPr>
        <p:spPr>
          <a:xfrm>
            <a:off x="1137764" y="2340471"/>
            <a:ext cx="9033349" cy="4679454"/>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Tree>
    <p:extLst>
      <p:ext uri="{BB962C8B-B14F-4D97-AF65-F5344CB8AC3E}">
        <p14:creationId xmlns:p14="http://schemas.microsoft.com/office/powerpoint/2010/main" val="12483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requisite_Requirements">
    <p:spTree>
      <p:nvGrpSpPr>
        <p:cNvPr id="1" name=""/>
        <p:cNvGrpSpPr/>
        <p:nvPr/>
      </p:nvGrpSpPr>
      <p:grpSpPr>
        <a:xfrm>
          <a:off x="0" y="0"/>
          <a:ext cx="0" cy="0"/>
          <a:chOff x="0" y="0"/>
          <a:chExt cx="0" cy="0"/>
        </a:xfrm>
      </p:grpSpPr>
      <p:sp>
        <p:nvSpPr>
          <p:cNvPr id="9" name="Прямоугольник 8"/>
          <p:cNvSpPr/>
          <p:nvPr userDrawn="1"/>
        </p:nvSpPr>
        <p:spPr>
          <a:xfrm>
            <a:off x="73550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727620" y="-3204145"/>
            <a:ext cx="194221"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endParaRPr lang="en-US" dirty="0"/>
          </a:p>
        </p:txBody>
      </p:sp>
      <p:sp>
        <p:nvSpPr>
          <p:cNvPr id="8" name="Текст 2"/>
          <p:cNvSpPr>
            <a:spLocks noGrp="1"/>
          </p:cNvSpPr>
          <p:nvPr>
            <p:ph type="body" sz="quarter" idx="14" hasCustomPrompt="1"/>
          </p:nvPr>
        </p:nvSpPr>
        <p:spPr>
          <a:xfrm>
            <a:off x="1137764" y="2713831"/>
            <a:ext cx="9033349" cy="4306094"/>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12" name="Текст 2"/>
          <p:cNvSpPr>
            <a:spLocks noGrp="1"/>
          </p:cNvSpPr>
          <p:nvPr>
            <p:ph type="body" sz="quarter" idx="15"/>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endParaRPr lang="en-US" dirty="0"/>
          </a:p>
        </p:txBody>
      </p:sp>
      <p:sp>
        <p:nvSpPr>
          <p:cNvPr id="16" name="Текст 2"/>
          <p:cNvSpPr>
            <a:spLocks noGrp="1"/>
          </p:cNvSpPr>
          <p:nvPr>
            <p:ph type="body" sz="quarter" idx="17" hasCustomPrompt="1"/>
          </p:nvPr>
        </p:nvSpPr>
        <p:spPr>
          <a:xfrm>
            <a:off x="1152525" y="2332831"/>
            <a:ext cx="8994775" cy="264317"/>
          </a:xfrm>
        </p:spPr>
        <p:txBody>
          <a:bodyPr>
            <a:noAutofit/>
          </a:bodyPr>
          <a:lstStyle>
            <a:lvl1pPr>
              <a:lnSpc>
                <a:spcPct val="80000"/>
              </a:lnSpc>
              <a:defRPr sz="2000" baseline="0">
                <a:solidFill>
                  <a:schemeClr val="accent3"/>
                </a:solidFill>
              </a:defRPr>
            </a:lvl1pPr>
          </a:lstStyle>
          <a:p>
            <a:pPr lvl="0"/>
            <a:r>
              <a:rPr lang="ru-RU" dirty="0"/>
              <a:t>Требования:</a:t>
            </a:r>
            <a:endParaRPr lang="en-US" dirty="0"/>
          </a:p>
        </p:txBody>
      </p:sp>
      <p:sp>
        <p:nvSpPr>
          <p:cNvPr id="11" name="Текст 2"/>
          <p:cNvSpPr>
            <a:spLocks noGrp="1"/>
          </p:cNvSpPr>
          <p:nvPr>
            <p:ph type="body" sz="quarter" idx="16" hasCustomPrompt="1"/>
          </p:nvPr>
        </p:nvSpPr>
        <p:spPr>
          <a:xfrm>
            <a:off x="1155700" y="1494631"/>
            <a:ext cx="8994775" cy="264317"/>
          </a:xfrm>
        </p:spPr>
        <p:txBody>
          <a:bodyPr>
            <a:noAutofit/>
          </a:bodyPr>
          <a:lstStyle>
            <a:lvl1pPr>
              <a:lnSpc>
                <a:spcPct val="80000"/>
              </a:lnSpc>
              <a:defRPr sz="2000" baseline="0">
                <a:solidFill>
                  <a:srgbClr val="10A05C"/>
                </a:solidFill>
              </a:defRPr>
            </a:lvl1pPr>
          </a:lstStyle>
          <a:p>
            <a:pPr lvl="0"/>
            <a:r>
              <a:rPr lang="ru-RU" dirty="0"/>
              <a:t>Обязательное требование: </a:t>
            </a:r>
            <a:endParaRPr lang="en-US" dirty="0"/>
          </a:p>
        </p:txBody>
      </p:sp>
      <p:sp>
        <p:nvSpPr>
          <p:cNvPr id="13" name="Текст 2"/>
          <p:cNvSpPr>
            <a:spLocks noGrp="1"/>
          </p:cNvSpPr>
          <p:nvPr>
            <p:ph type="body" sz="quarter" idx="18" hasCustomPrompt="1"/>
          </p:nvPr>
        </p:nvSpPr>
        <p:spPr>
          <a:xfrm>
            <a:off x="1155700" y="1789337"/>
            <a:ext cx="8994775" cy="264317"/>
          </a:xfrm>
        </p:spPr>
        <p:txBody>
          <a:bodyPr>
            <a:noAutofit/>
          </a:bodyPr>
          <a:lstStyle>
            <a:lvl1pPr>
              <a:lnSpc>
                <a:spcPct val="80000"/>
              </a:lnSpc>
              <a:defRPr sz="1800" baseline="0">
                <a:solidFill>
                  <a:schemeClr val="accent2">
                    <a:lumMod val="75000"/>
                  </a:schemeClr>
                </a:solidFill>
              </a:defRPr>
            </a:lvl1pPr>
          </a:lstStyle>
          <a:p>
            <a:pPr lvl="0"/>
            <a:r>
              <a:rPr lang="en-US" dirty="0"/>
              <a:t>Prerequisite:</a:t>
            </a:r>
          </a:p>
        </p:txBody>
      </p:sp>
      <p:sp>
        <p:nvSpPr>
          <p:cNvPr id="17" name="Текст 2"/>
          <p:cNvSpPr>
            <a:spLocks noGrp="1"/>
          </p:cNvSpPr>
          <p:nvPr>
            <p:ph type="body" sz="quarter" idx="19" hasCustomPrompt="1"/>
          </p:nvPr>
        </p:nvSpPr>
        <p:spPr>
          <a:xfrm>
            <a:off x="1155700" y="7199862"/>
            <a:ext cx="8928870" cy="178415"/>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Tree>
    <p:extLst>
      <p:ext uri="{BB962C8B-B14F-4D97-AF65-F5344CB8AC3E}">
        <p14:creationId xmlns:p14="http://schemas.microsoft.com/office/powerpoint/2010/main" val="423113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Основной 1">
    <p:spTree>
      <p:nvGrpSpPr>
        <p:cNvPr id="1" name=""/>
        <p:cNvGrpSpPr/>
        <p:nvPr/>
      </p:nvGrpSpPr>
      <p:grpSpPr>
        <a:xfrm>
          <a:off x="0" y="0"/>
          <a:ext cx="0" cy="0"/>
          <a:chOff x="0" y="0"/>
          <a:chExt cx="0" cy="0"/>
        </a:xfrm>
      </p:grpSpPr>
      <p:sp>
        <p:nvSpPr>
          <p:cNvPr id="9" name="Прямоугольник 8"/>
          <p:cNvSpPr/>
          <p:nvPr userDrawn="1"/>
        </p:nvSpPr>
        <p:spPr>
          <a:xfrm>
            <a:off x="47778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469900" y="-575246"/>
            <a:ext cx="194221" cy="2628900"/>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hasCustomPrompt="1"/>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r>
              <a:rPr lang="en-US" dirty="0"/>
              <a:t>Integration</a:t>
            </a:r>
          </a:p>
        </p:txBody>
      </p:sp>
      <p:sp>
        <p:nvSpPr>
          <p:cNvPr id="12" name="Текст 2"/>
          <p:cNvSpPr>
            <a:spLocks noGrp="1"/>
          </p:cNvSpPr>
          <p:nvPr>
            <p:ph type="body" sz="quarter" idx="15" hasCustomPrompt="1"/>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r>
              <a:rPr lang="ru-RU" dirty="0"/>
              <a:t>Интеграция</a:t>
            </a:r>
            <a:endParaRPr lang="en-US" dirty="0"/>
          </a:p>
        </p:txBody>
      </p:sp>
      <p:sp>
        <p:nvSpPr>
          <p:cNvPr id="7" name="Текст 2"/>
          <p:cNvSpPr>
            <a:spLocks noGrp="1"/>
          </p:cNvSpPr>
          <p:nvPr>
            <p:ph type="body" sz="quarter" idx="16" hasCustomPrompt="1"/>
          </p:nvPr>
        </p:nvSpPr>
        <p:spPr>
          <a:xfrm>
            <a:off x="1155700" y="1494631"/>
            <a:ext cx="8994775" cy="264317"/>
          </a:xfrm>
        </p:spPr>
        <p:txBody>
          <a:bodyPr>
            <a:noAutofit/>
          </a:bodyPr>
          <a:lstStyle>
            <a:lvl1pPr>
              <a:lnSpc>
                <a:spcPct val="80000"/>
              </a:lnSpc>
              <a:defRPr sz="2000" baseline="0">
                <a:solidFill>
                  <a:srgbClr val="1C603D"/>
                </a:solidFill>
              </a:defRPr>
            </a:lvl1pPr>
          </a:lstStyle>
          <a:p>
            <a:pPr lvl="0"/>
            <a:r>
              <a:rPr lang="ru-RU" dirty="0"/>
              <a:t>ИНТЕГРИРОВАННЫЙ ПРОЦЕСС - КРЕДИТ</a:t>
            </a:r>
            <a:endParaRPr lang="en-US" dirty="0"/>
          </a:p>
        </p:txBody>
      </p:sp>
      <p:sp>
        <p:nvSpPr>
          <p:cNvPr id="17" name="Текст 2"/>
          <p:cNvSpPr>
            <a:spLocks noGrp="1"/>
          </p:cNvSpPr>
          <p:nvPr>
            <p:ph type="body" sz="quarter" idx="17" hasCustomPrompt="1"/>
          </p:nvPr>
        </p:nvSpPr>
        <p:spPr>
          <a:xfrm>
            <a:off x="1155700" y="7199862"/>
            <a:ext cx="8001000" cy="182384"/>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
        <p:nvSpPr>
          <p:cNvPr id="8" name="Текст 2"/>
          <p:cNvSpPr>
            <a:spLocks noGrp="1"/>
          </p:cNvSpPr>
          <p:nvPr>
            <p:ph type="body" sz="quarter" idx="14" hasCustomPrompt="1"/>
          </p:nvPr>
        </p:nvSpPr>
        <p:spPr>
          <a:xfrm>
            <a:off x="1137764" y="2332831"/>
            <a:ext cx="9033349" cy="4687094"/>
          </a:xfrm>
        </p:spPr>
        <p:txBody>
          <a:bodyPr>
            <a:normAutofit/>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20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11" name="Текст 2"/>
          <p:cNvSpPr>
            <a:spLocks noGrp="1"/>
          </p:cNvSpPr>
          <p:nvPr>
            <p:ph type="body" sz="quarter" idx="18" hasCustomPrompt="1"/>
          </p:nvPr>
        </p:nvSpPr>
        <p:spPr>
          <a:xfrm>
            <a:off x="1155700" y="1189831"/>
            <a:ext cx="8994775" cy="264317"/>
          </a:xfrm>
        </p:spPr>
        <p:txBody>
          <a:bodyPr>
            <a:noAutofit/>
          </a:bodyPr>
          <a:lstStyle>
            <a:lvl1pPr>
              <a:lnSpc>
                <a:spcPct val="80000"/>
              </a:lnSpc>
              <a:defRPr sz="1600" baseline="0">
                <a:solidFill>
                  <a:srgbClr val="10A05C"/>
                </a:solidFill>
              </a:defRPr>
            </a:lvl1pPr>
          </a:lstStyle>
          <a:p>
            <a:pPr lvl="0"/>
            <a:r>
              <a:rPr lang="en-US" dirty="0"/>
              <a:t>Integrative Process - Credit</a:t>
            </a:r>
          </a:p>
        </p:txBody>
      </p:sp>
    </p:spTree>
    <p:extLst>
      <p:ext uri="{BB962C8B-B14F-4D97-AF65-F5344CB8AC3E}">
        <p14:creationId xmlns:p14="http://schemas.microsoft.com/office/powerpoint/2010/main" val="113509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p:nvSpPr>
          <p:cNvPr id="8" name="Прямоугольник 7"/>
          <p:cNvSpPr/>
          <p:nvPr userDrawn="1"/>
        </p:nvSpPr>
        <p:spPr>
          <a:xfrm>
            <a:off x="533400" y="-486569"/>
            <a:ext cx="388442" cy="3116287"/>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4"/>
          <p:cNvSpPr>
            <a:spLocks noGrp="1"/>
          </p:cNvSpPr>
          <p:nvPr>
            <p:ph type="body" sz="quarter" idx="10" hasCustomPrompt="1"/>
          </p:nvPr>
        </p:nvSpPr>
        <p:spPr>
          <a:xfrm>
            <a:off x="2214563" y="2771775"/>
            <a:ext cx="6264275" cy="792832"/>
          </a:xfrm>
        </p:spPr>
        <p:txBody>
          <a:bodyPr>
            <a:normAutofit/>
          </a:bodyPr>
          <a:lstStyle>
            <a:lvl1pPr marL="0" indent="0" algn="ctr">
              <a:buNone/>
              <a:defRPr sz="4500" b="1">
                <a:solidFill>
                  <a:schemeClr val="tx1"/>
                </a:solidFill>
              </a:defRPr>
            </a:lvl1pPr>
          </a:lstStyle>
          <a:p>
            <a:pPr lvl="0"/>
            <a:r>
              <a:rPr lang="ru-RU" dirty="0"/>
              <a:t>Заголовок</a:t>
            </a:r>
          </a:p>
        </p:txBody>
      </p:sp>
      <p:sp>
        <p:nvSpPr>
          <p:cNvPr id="11" name="Прямоугольник 6"/>
          <p:cNvSpPr/>
          <p:nvPr userDrawn="1"/>
        </p:nvSpPr>
        <p:spPr>
          <a:xfrm>
            <a:off x="985838" y="2916535"/>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8"/>
          <p:cNvSpPr/>
          <p:nvPr userDrawn="1"/>
        </p:nvSpPr>
        <p:spPr>
          <a:xfrm>
            <a:off x="741611" y="2690043"/>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Текст 6"/>
          <p:cNvSpPr>
            <a:spLocks noGrp="1"/>
          </p:cNvSpPr>
          <p:nvPr>
            <p:ph type="body" sz="quarter" idx="11" hasCustomPrompt="1"/>
          </p:nvPr>
        </p:nvSpPr>
        <p:spPr>
          <a:xfrm>
            <a:off x="2214563" y="3636839"/>
            <a:ext cx="6264275" cy="2376487"/>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accent3"/>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Tree>
    <p:extLst>
      <p:ext uri="{BB962C8B-B14F-4D97-AF65-F5344CB8AC3E}">
        <p14:creationId xmlns:p14="http://schemas.microsoft.com/office/powerpoint/2010/main" val="366884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99" b="0" i="0">
                <a:solidFill>
                  <a:srgbClr val="1B603C"/>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100" b="0" i="0">
                <a:solidFill>
                  <a:schemeClr val="tx1"/>
                </a:solidFill>
                <a:latin typeface="Noto Sans"/>
                <a:cs typeface="No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5705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Основной 1">
    <p:spTree>
      <p:nvGrpSpPr>
        <p:cNvPr id="1" name=""/>
        <p:cNvGrpSpPr/>
        <p:nvPr/>
      </p:nvGrpSpPr>
      <p:grpSpPr>
        <a:xfrm>
          <a:off x="0" y="0"/>
          <a:ext cx="0" cy="0"/>
          <a:chOff x="0" y="0"/>
          <a:chExt cx="0" cy="0"/>
        </a:xfrm>
      </p:grpSpPr>
      <p:sp>
        <p:nvSpPr>
          <p:cNvPr id="9" name="Прямоугольник 8"/>
          <p:cNvSpPr/>
          <p:nvPr userDrawn="1"/>
        </p:nvSpPr>
        <p:spPr>
          <a:xfrm>
            <a:off x="47778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469900" y="-575246"/>
            <a:ext cx="194221" cy="2628900"/>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2"/>
          <p:cNvSpPr>
            <a:spLocks noGrp="1"/>
          </p:cNvSpPr>
          <p:nvPr>
            <p:ph type="body" sz="quarter" idx="17" hasCustomPrompt="1"/>
          </p:nvPr>
        </p:nvSpPr>
        <p:spPr>
          <a:xfrm>
            <a:off x="1155700" y="7199861"/>
            <a:ext cx="6705600" cy="314569"/>
          </a:xfrm>
        </p:spPr>
        <p:txBody>
          <a:bodyPr>
            <a:noAutofit/>
          </a:bodyPr>
          <a:lstStyle>
            <a:lvl1pPr>
              <a:lnSpc>
                <a:spcPct val="80000"/>
              </a:lnSpc>
              <a:defRPr sz="1200" b="0" baseline="0">
                <a:solidFill>
                  <a:srgbClr val="10A05C"/>
                </a:solidFill>
              </a:defRPr>
            </a:lvl1pPr>
          </a:lstStyle>
          <a:p>
            <a:pPr lvl="0"/>
            <a:r>
              <a:rPr lang="en-US" dirty="0"/>
              <a:t>HPB-S.COM © 2016</a:t>
            </a:r>
          </a:p>
        </p:txBody>
      </p:sp>
      <p:sp>
        <p:nvSpPr>
          <p:cNvPr id="8" name="Текст 2"/>
          <p:cNvSpPr>
            <a:spLocks noGrp="1"/>
          </p:cNvSpPr>
          <p:nvPr>
            <p:ph type="body" sz="quarter" idx="14" hasCustomPrompt="1"/>
          </p:nvPr>
        </p:nvSpPr>
        <p:spPr>
          <a:xfrm>
            <a:off x="1137764" y="2332831"/>
            <a:ext cx="9033349" cy="4687094"/>
          </a:xfrm>
        </p:spPr>
        <p:txBody>
          <a:bodyPr>
            <a:normAutofit/>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20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2" name="Заголовок 1"/>
          <p:cNvSpPr>
            <a:spLocks noGrp="1"/>
          </p:cNvSpPr>
          <p:nvPr>
            <p:ph type="title" hasCustomPrompt="1"/>
          </p:nvPr>
        </p:nvSpPr>
        <p:spPr>
          <a:xfrm>
            <a:off x="1150147" y="351631"/>
            <a:ext cx="9020966" cy="582229"/>
          </a:xfrm>
        </p:spPr>
        <p:txBody>
          <a:bodyPr>
            <a:normAutofit/>
          </a:bodyPr>
          <a:lstStyle>
            <a:lvl1pPr>
              <a:defRPr sz="3200" baseline="0">
                <a:solidFill>
                  <a:schemeClr val="accent2"/>
                </a:solidFill>
              </a:defRPr>
            </a:lvl1pPr>
          </a:lstStyle>
          <a:p>
            <a:r>
              <a:rPr lang="ru-RU" dirty="0"/>
              <a:t>ОБРАЗЕЦ ЗАГОЛОВКА</a:t>
            </a:r>
          </a:p>
        </p:txBody>
      </p:sp>
      <p:sp>
        <p:nvSpPr>
          <p:cNvPr id="3" name="Номер слайда 2"/>
          <p:cNvSpPr>
            <a:spLocks noGrp="1"/>
          </p:cNvSpPr>
          <p:nvPr>
            <p:ph type="sldNum" sz="quarter" idx="19"/>
          </p:nvPr>
        </p:nvSpPr>
        <p:spPr>
          <a:xfrm>
            <a:off x="8013700" y="7149306"/>
            <a:ext cx="2133600"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6550816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requisite_goals">
    <p:spTree>
      <p:nvGrpSpPr>
        <p:cNvPr id="1" name=""/>
        <p:cNvGrpSpPr/>
        <p:nvPr/>
      </p:nvGrpSpPr>
      <p:grpSpPr>
        <a:xfrm>
          <a:off x="0" y="0"/>
          <a:ext cx="0" cy="0"/>
          <a:chOff x="0" y="0"/>
          <a:chExt cx="0" cy="0"/>
        </a:xfrm>
      </p:grpSpPr>
      <p:sp>
        <p:nvSpPr>
          <p:cNvPr id="9" name="Прямоугольник 8"/>
          <p:cNvSpPr/>
          <p:nvPr userDrawn="1"/>
        </p:nvSpPr>
        <p:spPr>
          <a:xfrm>
            <a:off x="73550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727620" y="-575246"/>
            <a:ext cx="194221" cy="2628900"/>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p:nvPr>
        </p:nvSpPr>
        <p:spPr>
          <a:xfrm>
            <a:off x="1152524" y="468314"/>
            <a:ext cx="8994775" cy="264317"/>
          </a:xfrm>
        </p:spPr>
        <p:txBody>
          <a:bodyPr>
            <a:noAutofit/>
          </a:bodyPr>
          <a:lstStyle>
            <a:lvl1pPr>
              <a:lnSpc>
                <a:spcPct val="80000"/>
              </a:lnSpc>
              <a:defRPr sz="1600" baseline="0">
                <a:solidFill>
                  <a:schemeClr val="bg1">
                    <a:lumMod val="50000"/>
                  </a:schemeClr>
                </a:solidFill>
              </a:defRPr>
            </a:lvl1pPr>
          </a:lstStyle>
          <a:p>
            <a:pPr lvl="0"/>
            <a:endParaRPr lang="en-US" dirty="0"/>
          </a:p>
        </p:txBody>
      </p:sp>
      <p:sp>
        <p:nvSpPr>
          <p:cNvPr id="8" name="Текст 2"/>
          <p:cNvSpPr>
            <a:spLocks noGrp="1"/>
          </p:cNvSpPr>
          <p:nvPr>
            <p:ph type="body" sz="quarter" idx="14" hasCustomPrompt="1"/>
          </p:nvPr>
        </p:nvSpPr>
        <p:spPr>
          <a:xfrm>
            <a:off x="1137764" y="2713831"/>
            <a:ext cx="9033349" cy="4306094"/>
          </a:xfrm>
        </p:spPr>
        <p:txBody>
          <a:bodyPr>
            <a:normAutofit/>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20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12" name="Текст 2"/>
          <p:cNvSpPr>
            <a:spLocks noGrp="1"/>
          </p:cNvSpPr>
          <p:nvPr>
            <p:ph type="body" sz="quarter" idx="15"/>
          </p:nvPr>
        </p:nvSpPr>
        <p:spPr>
          <a:xfrm>
            <a:off x="1152525" y="773114"/>
            <a:ext cx="8994775" cy="264317"/>
          </a:xfrm>
        </p:spPr>
        <p:txBody>
          <a:bodyPr>
            <a:noAutofit/>
          </a:bodyPr>
          <a:lstStyle>
            <a:lvl1pPr>
              <a:lnSpc>
                <a:spcPct val="80000"/>
              </a:lnSpc>
              <a:defRPr sz="1600" baseline="0">
                <a:solidFill>
                  <a:schemeClr val="accent3"/>
                </a:solidFill>
              </a:defRPr>
            </a:lvl1pPr>
          </a:lstStyle>
          <a:p>
            <a:pPr lvl="0"/>
            <a:endParaRPr lang="en-US" dirty="0"/>
          </a:p>
        </p:txBody>
      </p:sp>
      <p:sp>
        <p:nvSpPr>
          <p:cNvPr id="16" name="Текст 2"/>
          <p:cNvSpPr>
            <a:spLocks noGrp="1"/>
          </p:cNvSpPr>
          <p:nvPr>
            <p:ph type="body" sz="quarter" idx="17" hasCustomPrompt="1"/>
          </p:nvPr>
        </p:nvSpPr>
        <p:spPr>
          <a:xfrm>
            <a:off x="1152525" y="2332831"/>
            <a:ext cx="8994775" cy="264317"/>
          </a:xfrm>
        </p:spPr>
        <p:txBody>
          <a:bodyPr>
            <a:noAutofit/>
          </a:bodyPr>
          <a:lstStyle>
            <a:lvl1pPr>
              <a:lnSpc>
                <a:spcPct val="80000"/>
              </a:lnSpc>
              <a:defRPr sz="2000" baseline="0">
                <a:solidFill>
                  <a:schemeClr val="accent3"/>
                </a:solidFill>
              </a:defRPr>
            </a:lvl1pPr>
          </a:lstStyle>
          <a:p>
            <a:pPr lvl="0"/>
            <a:r>
              <a:rPr lang="ru-RU" dirty="0"/>
              <a:t>Цель:</a:t>
            </a:r>
            <a:endParaRPr lang="en-US" dirty="0"/>
          </a:p>
        </p:txBody>
      </p:sp>
      <p:sp>
        <p:nvSpPr>
          <p:cNvPr id="11" name="Текст 2"/>
          <p:cNvSpPr>
            <a:spLocks noGrp="1"/>
          </p:cNvSpPr>
          <p:nvPr>
            <p:ph type="body" sz="quarter" idx="16" hasCustomPrompt="1"/>
          </p:nvPr>
        </p:nvSpPr>
        <p:spPr>
          <a:xfrm>
            <a:off x="1155700" y="1494631"/>
            <a:ext cx="8994775" cy="264317"/>
          </a:xfrm>
        </p:spPr>
        <p:txBody>
          <a:bodyPr>
            <a:noAutofit/>
          </a:bodyPr>
          <a:lstStyle>
            <a:lvl1pPr>
              <a:lnSpc>
                <a:spcPct val="80000"/>
              </a:lnSpc>
              <a:defRPr sz="2000" baseline="0">
                <a:solidFill>
                  <a:srgbClr val="10A05C"/>
                </a:solidFill>
              </a:defRPr>
            </a:lvl1pPr>
          </a:lstStyle>
          <a:p>
            <a:pPr lvl="0"/>
            <a:r>
              <a:rPr lang="ru-RU" dirty="0"/>
              <a:t>Обязательное требование: </a:t>
            </a:r>
            <a:endParaRPr lang="en-US" dirty="0"/>
          </a:p>
        </p:txBody>
      </p:sp>
      <p:sp>
        <p:nvSpPr>
          <p:cNvPr id="13" name="Текст 2"/>
          <p:cNvSpPr>
            <a:spLocks noGrp="1"/>
          </p:cNvSpPr>
          <p:nvPr>
            <p:ph type="body" sz="quarter" idx="18" hasCustomPrompt="1"/>
          </p:nvPr>
        </p:nvSpPr>
        <p:spPr>
          <a:xfrm>
            <a:off x="1155700" y="1789337"/>
            <a:ext cx="8994775" cy="264317"/>
          </a:xfrm>
        </p:spPr>
        <p:txBody>
          <a:bodyPr>
            <a:noAutofit/>
          </a:bodyPr>
          <a:lstStyle>
            <a:lvl1pPr>
              <a:lnSpc>
                <a:spcPct val="80000"/>
              </a:lnSpc>
              <a:defRPr sz="1800" baseline="0">
                <a:solidFill>
                  <a:schemeClr val="accent2">
                    <a:lumMod val="75000"/>
                  </a:schemeClr>
                </a:solidFill>
              </a:defRPr>
            </a:lvl1pPr>
          </a:lstStyle>
          <a:p>
            <a:pPr lvl="0"/>
            <a:r>
              <a:rPr lang="en-US" dirty="0"/>
              <a:t>Prerequisite:</a:t>
            </a:r>
          </a:p>
        </p:txBody>
      </p:sp>
      <p:sp>
        <p:nvSpPr>
          <p:cNvPr id="18" name="Текст 2"/>
          <p:cNvSpPr>
            <a:spLocks noGrp="1"/>
          </p:cNvSpPr>
          <p:nvPr>
            <p:ph type="body" sz="quarter" idx="19" hasCustomPrompt="1"/>
          </p:nvPr>
        </p:nvSpPr>
        <p:spPr>
          <a:xfrm>
            <a:off x="1155700" y="7133431"/>
            <a:ext cx="6629400" cy="182384"/>
          </a:xfrm>
        </p:spPr>
        <p:txBody>
          <a:bodyPr>
            <a:noAutofit/>
          </a:bodyPr>
          <a:lstStyle>
            <a:lvl1pPr>
              <a:lnSpc>
                <a:spcPct val="80000"/>
              </a:lnSpc>
              <a:defRPr sz="1200" b="0" baseline="0">
                <a:solidFill>
                  <a:srgbClr val="10A05C"/>
                </a:solidFill>
              </a:defRPr>
            </a:lvl1pPr>
          </a:lstStyle>
          <a:p>
            <a:pPr lvl="0"/>
            <a:r>
              <a:rPr lang="ru-RU" dirty="0"/>
              <a:t>Высокоэффективные здания по стандарту </a:t>
            </a:r>
            <a:r>
              <a:rPr lang="en-US" dirty="0"/>
              <a:t>LEED</a:t>
            </a:r>
          </a:p>
        </p:txBody>
      </p:sp>
      <p:sp>
        <p:nvSpPr>
          <p:cNvPr id="15" name="Номер слайда 5"/>
          <p:cNvSpPr>
            <a:spLocks noGrp="1"/>
          </p:cNvSpPr>
          <p:nvPr>
            <p:ph type="sldNum" sz="quarter" idx="4"/>
          </p:nvPr>
        </p:nvSpPr>
        <p:spPr>
          <a:xfrm>
            <a:off x="8013700" y="690483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7126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ой 1">
    <p:spTree>
      <p:nvGrpSpPr>
        <p:cNvPr id="1" name=""/>
        <p:cNvGrpSpPr/>
        <p:nvPr/>
      </p:nvGrpSpPr>
      <p:grpSpPr>
        <a:xfrm>
          <a:off x="0" y="0"/>
          <a:ext cx="0" cy="0"/>
          <a:chOff x="0" y="0"/>
          <a:chExt cx="0" cy="0"/>
        </a:xfrm>
      </p:grpSpPr>
      <p:sp>
        <p:nvSpPr>
          <p:cNvPr id="9" name="Прямоугольник 8"/>
          <p:cNvSpPr/>
          <p:nvPr userDrawn="1"/>
        </p:nvSpPr>
        <p:spPr>
          <a:xfrm>
            <a:off x="735509" y="2124447"/>
            <a:ext cx="63376"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7"/>
          <p:cNvSpPr/>
          <p:nvPr userDrawn="1"/>
        </p:nvSpPr>
        <p:spPr>
          <a:xfrm>
            <a:off x="727620" y="-575246"/>
            <a:ext cx="194221" cy="2628900"/>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2"/>
          <p:cNvSpPr>
            <a:spLocks noGrp="1"/>
          </p:cNvSpPr>
          <p:nvPr>
            <p:ph type="body" sz="quarter" idx="10" hasCustomPrompt="1"/>
          </p:nvPr>
        </p:nvSpPr>
        <p:spPr>
          <a:xfrm>
            <a:off x="1152524" y="468314"/>
            <a:ext cx="8994775" cy="264317"/>
          </a:xfrm>
        </p:spPr>
        <p:txBody>
          <a:bodyPr>
            <a:normAutofit/>
          </a:bodyPr>
          <a:lstStyle>
            <a:lvl1pPr>
              <a:lnSpc>
                <a:spcPct val="80000"/>
              </a:lnSpc>
              <a:defRPr sz="1600" baseline="0">
                <a:solidFill>
                  <a:schemeClr val="bg1">
                    <a:lumMod val="50000"/>
                  </a:schemeClr>
                </a:solidFill>
              </a:defRPr>
            </a:lvl1pPr>
          </a:lstStyle>
          <a:p>
            <a:pPr lvl="0"/>
            <a:r>
              <a:rPr lang="ru-RU" dirty="0"/>
              <a:t> </a:t>
            </a:r>
            <a:endParaRPr lang="en-US" dirty="0"/>
          </a:p>
        </p:txBody>
      </p:sp>
      <p:sp>
        <p:nvSpPr>
          <p:cNvPr id="8" name="Текст 2"/>
          <p:cNvSpPr>
            <a:spLocks noGrp="1"/>
          </p:cNvSpPr>
          <p:nvPr>
            <p:ph type="body" sz="quarter" idx="14" hasCustomPrompt="1"/>
          </p:nvPr>
        </p:nvSpPr>
        <p:spPr>
          <a:xfrm>
            <a:off x="1137764" y="2340471"/>
            <a:ext cx="9033349" cy="4679454"/>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12" name="Текст 2"/>
          <p:cNvSpPr>
            <a:spLocks noGrp="1"/>
          </p:cNvSpPr>
          <p:nvPr>
            <p:ph type="body" sz="quarter" idx="15" hasCustomPrompt="1"/>
          </p:nvPr>
        </p:nvSpPr>
        <p:spPr>
          <a:xfrm>
            <a:off x="1152525" y="773114"/>
            <a:ext cx="8994775" cy="264317"/>
          </a:xfrm>
        </p:spPr>
        <p:txBody>
          <a:bodyPr>
            <a:normAutofit/>
          </a:bodyPr>
          <a:lstStyle>
            <a:lvl1pPr>
              <a:lnSpc>
                <a:spcPct val="80000"/>
              </a:lnSpc>
              <a:defRPr sz="1600" baseline="0">
                <a:solidFill>
                  <a:schemeClr val="accent3"/>
                </a:solidFill>
              </a:defRPr>
            </a:lvl1pPr>
          </a:lstStyle>
          <a:p>
            <a:pPr lvl="0"/>
            <a:r>
              <a:rPr lang="ru-RU" dirty="0"/>
              <a:t> </a:t>
            </a:r>
            <a:endParaRPr lang="en-US" dirty="0"/>
          </a:p>
        </p:txBody>
      </p:sp>
    </p:spTree>
    <p:extLst>
      <p:ext uri="{BB962C8B-B14F-4D97-AF65-F5344CB8AC3E}">
        <p14:creationId xmlns:p14="http://schemas.microsoft.com/office/powerpoint/2010/main" val="42788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сновной 2">
    <p:spTree>
      <p:nvGrpSpPr>
        <p:cNvPr id="1" name=""/>
        <p:cNvGrpSpPr/>
        <p:nvPr/>
      </p:nvGrpSpPr>
      <p:grpSpPr>
        <a:xfrm>
          <a:off x="0" y="0"/>
          <a:ext cx="0" cy="0"/>
          <a:chOff x="0" y="0"/>
          <a:chExt cx="0" cy="0"/>
        </a:xfrm>
      </p:grpSpPr>
      <p:sp>
        <p:nvSpPr>
          <p:cNvPr id="8" name="Прямоугольник 8"/>
          <p:cNvSpPr/>
          <p:nvPr userDrawn="1"/>
        </p:nvSpPr>
        <p:spPr>
          <a:xfrm>
            <a:off x="735509" y="-284023"/>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8"/>
          <p:cNvSpPr/>
          <p:nvPr userDrawn="1"/>
        </p:nvSpPr>
        <p:spPr>
          <a:xfrm>
            <a:off x="735509" y="2748154"/>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екст 2"/>
          <p:cNvSpPr>
            <a:spLocks noGrp="1"/>
          </p:cNvSpPr>
          <p:nvPr>
            <p:ph type="body" sz="quarter" idx="14" hasCustomPrompt="1"/>
          </p:nvPr>
        </p:nvSpPr>
        <p:spPr>
          <a:xfrm>
            <a:off x="1137764" y="396255"/>
            <a:ext cx="9033349" cy="6623670"/>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Tree>
    <p:extLst>
      <p:ext uri="{BB962C8B-B14F-4D97-AF65-F5344CB8AC3E}">
        <p14:creationId xmlns:p14="http://schemas.microsoft.com/office/powerpoint/2010/main" val="389654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сновной 3">
    <p:spTree>
      <p:nvGrpSpPr>
        <p:cNvPr id="1" name=""/>
        <p:cNvGrpSpPr/>
        <p:nvPr/>
      </p:nvGrpSpPr>
      <p:grpSpPr>
        <a:xfrm>
          <a:off x="0" y="0"/>
          <a:ext cx="0" cy="0"/>
          <a:chOff x="0" y="0"/>
          <a:chExt cx="0" cy="0"/>
        </a:xfrm>
      </p:grpSpPr>
      <p:sp>
        <p:nvSpPr>
          <p:cNvPr id="3" name="Прямоугольник 8"/>
          <p:cNvSpPr/>
          <p:nvPr userDrawn="1"/>
        </p:nvSpPr>
        <p:spPr>
          <a:xfrm>
            <a:off x="735509" y="-284023"/>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2"/>
          <p:cNvSpPr>
            <a:spLocks noGrp="1"/>
          </p:cNvSpPr>
          <p:nvPr>
            <p:ph type="body" sz="quarter" idx="14" hasCustomPrompt="1"/>
          </p:nvPr>
        </p:nvSpPr>
        <p:spPr>
          <a:xfrm>
            <a:off x="1137764" y="396255"/>
            <a:ext cx="9033349" cy="6623670"/>
          </a:xfrm>
        </p:spPr>
        <p:txBody>
          <a:bodyPr/>
          <a:lst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tx1"/>
                </a:solidFill>
              </a:defRPr>
            </a:lvl1p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Основной текст</a:t>
            </a:r>
          </a:p>
          <a:p>
            <a:pPr lvl="0"/>
            <a:endParaRPr lang="ru-RU" dirty="0"/>
          </a:p>
        </p:txBody>
      </p:sp>
      <p:sp>
        <p:nvSpPr>
          <p:cNvPr id="6" name="Прямоугольник 8"/>
          <p:cNvSpPr/>
          <p:nvPr userDrawn="1"/>
        </p:nvSpPr>
        <p:spPr>
          <a:xfrm>
            <a:off x="735509" y="1783169"/>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2142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ФОТО слайд 1">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58268" y="396255"/>
            <a:ext cx="7704856" cy="648072"/>
          </a:xfrm>
        </p:spPr>
        <p:txBody>
          <a:bodyPr/>
          <a:lstStyle>
            <a:lvl1pPr algn="ctr">
              <a:defRPr/>
            </a:lvl1pPr>
          </a:lstStyle>
          <a:p>
            <a:pPr lvl="0"/>
            <a:r>
              <a:rPr lang="ru-RU" dirty="0"/>
              <a:t>Заголовок</a:t>
            </a:r>
          </a:p>
        </p:txBody>
      </p:sp>
      <p:sp>
        <p:nvSpPr>
          <p:cNvPr id="10" name="Прямоугольник 7"/>
          <p:cNvSpPr/>
          <p:nvPr userDrawn="1"/>
        </p:nvSpPr>
        <p:spPr>
          <a:xfrm>
            <a:off x="533400" y="-4285480"/>
            <a:ext cx="388442" cy="5257799"/>
          </a:xfrm>
          <a:custGeom>
            <a:avLst/>
            <a:gdLst>
              <a:gd name="connsiteX0" fmla="*/ 0 w 381298"/>
              <a:gd name="connsiteY0" fmla="*/ 0 h 6089650"/>
              <a:gd name="connsiteX1" fmla="*/ 381298 w 381298"/>
              <a:gd name="connsiteY1" fmla="*/ 0 h 6089650"/>
              <a:gd name="connsiteX2" fmla="*/ 381298 w 381298"/>
              <a:gd name="connsiteY2" fmla="*/ 6089650 h 6089650"/>
              <a:gd name="connsiteX3" fmla="*/ 0 w 381298"/>
              <a:gd name="connsiteY3" fmla="*/ 6089650 h 6089650"/>
              <a:gd name="connsiteX4" fmla="*/ 0 w 381298"/>
              <a:gd name="connsiteY4" fmla="*/ 0 h 6089650"/>
              <a:gd name="connsiteX0" fmla="*/ 0 w 381298"/>
              <a:gd name="connsiteY0" fmla="*/ 0 h 6365875"/>
              <a:gd name="connsiteX1" fmla="*/ 381298 w 381298"/>
              <a:gd name="connsiteY1" fmla="*/ 276225 h 6365875"/>
              <a:gd name="connsiteX2" fmla="*/ 381298 w 381298"/>
              <a:gd name="connsiteY2" fmla="*/ 6365875 h 6365875"/>
              <a:gd name="connsiteX3" fmla="*/ 0 w 381298"/>
              <a:gd name="connsiteY3" fmla="*/ 6365875 h 6365875"/>
              <a:gd name="connsiteX4" fmla="*/ 0 w 381298"/>
              <a:gd name="connsiteY4" fmla="*/ 0 h 6365875"/>
              <a:gd name="connsiteX0" fmla="*/ 0 w 381298"/>
              <a:gd name="connsiteY0" fmla="*/ 0 h 6629400"/>
              <a:gd name="connsiteX1" fmla="*/ 381298 w 381298"/>
              <a:gd name="connsiteY1" fmla="*/ 276225 h 6629400"/>
              <a:gd name="connsiteX2" fmla="*/ 378123 w 381298"/>
              <a:gd name="connsiteY2" fmla="*/ 6629400 h 6629400"/>
              <a:gd name="connsiteX3" fmla="*/ 0 w 381298"/>
              <a:gd name="connsiteY3" fmla="*/ 6365875 h 6629400"/>
              <a:gd name="connsiteX4" fmla="*/ 0 w 381298"/>
              <a:gd name="connsiteY4" fmla="*/ 0 h 6629400"/>
              <a:gd name="connsiteX0" fmla="*/ 0 w 383679"/>
              <a:gd name="connsiteY0" fmla="*/ 0 h 6629400"/>
              <a:gd name="connsiteX1" fmla="*/ 383679 w 383679"/>
              <a:gd name="connsiteY1" fmla="*/ 327266 h 6629400"/>
              <a:gd name="connsiteX2" fmla="*/ 378123 w 383679"/>
              <a:gd name="connsiteY2" fmla="*/ 6629400 h 6629400"/>
              <a:gd name="connsiteX3" fmla="*/ 0 w 383679"/>
              <a:gd name="connsiteY3" fmla="*/ 6365875 h 6629400"/>
              <a:gd name="connsiteX4" fmla="*/ 0 w 383679"/>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365875 h 6629400"/>
              <a:gd name="connsiteX4" fmla="*/ 0 w 386061"/>
              <a:gd name="connsiteY4" fmla="*/ 0 h 6629400"/>
              <a:gd name="connsiteX0" fmla="*/ 0 w 386061"/>
              <a:gd name="connsiteY0" fmla="*/ 0 h 6629400"/>
              <a:gd name="connsiteX1" fmla="*/ 386061 w 386061"/>
              <a:gd name="connsiteY1" fmla="*/ 342278 h 6629400"/>
              <a:gd name="connsiteX2" fmla="*/ 378123 w 386061"/>
              <a:gd name="connsiteY2" fmla="*/ 6629400 h 6629400"/>
              <a:gd name="connsiteX3" fmla="*/ 0 w 386061"/>
              <a:gd name="connsiteY3" fmla="*/ 6269797 h 6629400"/>
              <a:gd name="connsiteX4" fmla="*/ 0 w 386061"/>
              <a:gd name="connsiteY4" fmla="*/ 0 h 6629400"/>
              <a:gd name="connsiteX0" fmla="*/ 2381 w 388442"/>
              <a:gd name="connsiteY0" fmla="*/ 0 h 6629400"/>
              <a:gd name="connsiteX1" fmla="*/ 388442 w 388442"/>
              <a:gd name="connsiteY1" fmla="*/ 342278 h 6629400"/>
              <a:gd name="connsiteX2" fmla="*/ 380504 w 388442"/>
              <a:gd name="connsiteY2" fmla="*/ 6629400 h 6629400"/>
              <a:gd name="connsiteX3" fmla="*/ 0 w 388442"/>
              <a:gd name="connsiteY3" fmla="*/ 6287813 h 6629400"/>
              <a:gd name="connsiteX4" fmla="*/ 2381 w 388442"/>
              <a:gd name="connsiteY4" fmla="*/ 0 h 66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42" h="6629400">
                <a:moveTo>
                  <a:pt x="2381" y="0"/>
                </a:moveTo>
                <a:lnTo>
                  <a:pt x="388442" y="342278"/>
                </a:lnTo>
                <a:cubicBezTo>
                  <a:pt x="387384" y="2460003"/>
                  <a:pt x="381562" y="4511675"/>
                  <a:pt x="380504" y="6629400"/>
                </a:cubicBezTo>
                <a:lnTo>
                  <a:pt x="0" y="6287813"/>
                </a:lnTo>
                <a:cubicBezTo>
                  <a:pt x="794" y="4191875"/>
                  <a:pt x="1587" y="2095938"/>
                  <a:pt x="2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8"/>
          <p:cNvSpPr/>
          <p:nvPr userDrawn="1"/>
        </p:nvSpPr>
        <p:spPr>
          <a:xfrm>
            <a:off x="735509" y="1403152"/>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8"/>
          <p:cNvSpPr/>
          <p:nvPr userDrawn="1"/>
        </p:nvSpPr>
        <p:spPr>
          <a:xfrm>
            <a:off x="735509" y="2628503"/>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5" name="Прямоугольник 8"/>
          <p:cNvSpPr/>
          <p:nvPr userDrawn="1"/>
        </p:nvSpPr>
        <p:spPr>
          <a:xfrm>
            <a:off x="735509" y="972319"/>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6"/>
          <p:cNvSpPr/>
          <p:nvPr userDrawn="1"/>
        </p:nvSpPr>
        <p:spPr>
          <a:xfrm>
            <a:off x="985837" y="3132559"/>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6"/>
          <p:cNvSpPr/>
          <p:nvPr userDrawn="1"/>
        </p:nvSpPr>
        <p:spPr>
          <a:xfrm>
            <a:off x="985838" y="138816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исунок 21"/>
          <p:cNvSpPr>
            <a:spLocks noGrp="1"/>
          </p:cNvSpPr>
          <p:nvPr>
            <p:ph type="pic" sz="quarter" idx="11"/>
          </p:nvPr>
        </p:nvSpPr>
        <p:spPr>
          <a:xfrm>
            <a:off x="0" y="2561258"/>
            <a:ext cx="5130676" cy="3601615"/>
          </a:xfrm>
        </p:spPr>
        <p:txBody>
          <a:bodyPr/>
          <a:lstStyle>
            <a:lvl1pPr algn="r">
              <a:defRPr/>
            </a:lvl1pPr>
          </a:lstStyle>
          <a:p>
            <a:r>
              <a:rPr lang="ru-RU" dirty="0" err="1"/>
              <a:t>Вставкарисунка</a:t>
            </a:r>
            <a:endParaRPr lang="ru-RU" dirty="0"/>
          </a:p>
        </p:txBody>
      </p:sp>
      <p:sp>
        <p:nvSpPr>
          <p:cNvPr id="32" name="Прямоугольник 8"/>
          <p:cNvSpPr/>
          <p:nvPr userDrawn="1"/>
        </p:nvSpPr>
        <p:spPr>
          <a:xfrm>
            <a:off x="9817100" y="-323825"/>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6"/>
          <p:cNvSpPr/>
          <p:nvPr userDrawn="1"/>
        </p:nvSpPr>
        <p:spPr>
          <a:xfrm>
            <a:off x="9451975" y="-323825"/>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8"/>
          <p:cNvSpPr/>
          <p:nvPr userDrawn="1"/>
        </p:nvSpPr>
        <p:spPr>
          <a:xfrm>
            <a:off x="9817100" y="2627566"/>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6"/>
          <p:cNvSpPr/>
          <p:nvPr userDrawn="1"/>
        </p:nvSpPr>
        <p:spPr>
          <a:xfrm>
            <a:off x="9451975" y="2627566"/>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исунок 21"/>
          <p:cNvSpPr>
            <a:spLocks noGrp="1"/>
          </p:cNvSpPr>
          <p:nvPr>
            <p:ph type="pic" sz="quarter" idx="15"/>
          </p:nvPr>
        </p:nvSpPr>
        <p:spPr>
          <a:xfrm>
            <a:off x="5549230" y="2556495"/>
            <a:ext cx="5130676" cy="3601615"/>
          </a:xfrm>
        </p:spPr>
        <p:txBody>
          <a:bodyPr/>
          <a:lstStyle>
            <a:lvl1pPr algn="l">
              <a:defRPr/>
            </a:lvl1pPr>
          </a:lstStyle>
          <a:p>
            <a:r>
              <a:rPr lang="ru-RU" dirty="0" err="1"/>
              <a:t>Вставкарисунка</a:t>
            </a:r>
            <a:endParaRPr lang="ru-RU" dirty="0"/>
          </a:p>
        </p:txBody>
      </p:sp>
      <p:sp>
        <p:nvSpPr>
          <p:cNvPr id="6" name="Текст 5"/>
          <p:cNvSpPr>
            <a:spLocks noGrp="1"/>
          </p:cNvSpPr>
          <p:nvPr>
            <p:ph type="body" sz="quarter" idx="16" hasCustomPrompt="1"/>
          </p:nvPr>
        </p:nvSpPr>
        <p:spPr>
          <a:xfrm>
            <a:off x="1494632" y="1403350"/>
            <a:ext cx="7704137" cy="498475"/>
          </a:xfrm>
        </p:spPr>
        <p:txBody>
          <a:bodyPr/>
          <a:lstStyle>
            <a:lvl1pPr algn="ctr">
              <a:defRPr>
                <a:solidFill>
                  <a:sysClr val="windowText" lastClr="000000"/>
                </a:solidFill>
              </a:defRPr>
            </a:lvl1pPr>
          </a:lstStyle>
          <a:p>
            <a:pPr lvl="0"/>
            <a:r>
              <a:rPr lang="ru-RU" dirty="0"/>
              <a:t>Подзаголовок</a:t>
            </a:r>
          </a:p>
        </p:txBody>
      </p:sp>
      <p:sp>
        <p:nvSpPr>
          <p:cNvPr id="8" name="Текст 7"/>
          <p:cNvSpPr>
            <a:spLocks noGrp="1"/>
          </p:cNvSpPr>
          <p:nvPr>
            <p:ph type="body" sz="quarter" idx="17" hasCustomPrompt="1"/>
          </p:nvPr>
        </p:nvSpPr>
        <p:spPr>
          <a:xfrm>
            <a:off x="1602234" y="6787694"/>
            <a:ext cx="3600450" cy="344217"/>
          </a:xfrm>
        </p:spPr>
        <p:txBody>
          <a:bodyPr>
            <a:normAutofit/>
          </a:bodyPr>
          <a:lstStyle>
            <a:lvl1pPr algn="r">
              <a:defRPr sz="1400" b="0"/>
            </a:lvl1pPr>
          </a:lstStyle>
          <a:p>
            <a:pPr lvl="0"/>
            <a:r>
              <a:rPr lang="ru-RU" dirty="0"/>
              <a:t>Название</a:t>
            </a:r>
          </a:p>
        </p:txBody>
      </p:sp>
      <p:sp>
        <p:nvSpPr>
          <p:cNvPr id="13" name="Текст 12"/>
          <p:cNvSpPr>
            <a:spLocks noGrp="1"/>
          </p:cNvSpPr>
          <p:nvPr>
            <p:ph type="body" sz="quarter" idx="18" hasCustomPrompt="1"/>
          </p:nvPr>
        </p:nvSpPr>
        <p:spPr>
          <a:xfrm>
            <a:off x="5461979" y="6781599"/>
            <a:ext cx="3600450" cy="358775"/>
          </a:xfrm>
        </p:spPr>
        <p:txBody>
          <a:bodyPr>
            <a:normAutofit/>
          </a:bodyPr>
          <a:lstStyle>
            <a:lvl1pPr>
              <a:defRPr sz="1400" b="0"/>
            </a:lvl1pPr>
          </a:lstStyle>
          <a:p>
            <a:pPr lvl="0"/>
            <a:r>
              <a:rPr lang="ru-RU" dirty="0"/>
              <a:t>Название</a:t>
            </a:r>
          </a:p>
        </p:txBody>
      </p:sp>
    </p:spTree>
    <p:extLst>
      <p:ext uri="{BB962C8B-B14F-4D97-AF65-F5344CB8AC3E}">
        <p14:creationId xmlns:p14="http://schemas.microsoft.com/office/powerpoint/2010/main" val="322198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ФОТО слайд 2">
    <p:spTree>
      <p:nvGrpSpPr>
        <p:cNvPr id="1" name=""/>
        <p:cNvGrpSpPr/>
        <p:nvPr/>
      </p:nvGrpSpPr>
      <p:grpSpPr>
        <a:xfrm>
          <a:off x="0" y="0"/>
          <a:ext cx="0" cy="0"/>
          <a:chOff x="0" y="0"/>
          <a:chExt cx="0" cy="0"/>
        </a:xfrm>
      </p:grpSpPr>
      <p:sp>
        <p:nvSpPr>
          <p:cNvPr id="11" name="Рисунок 21"/>
          <p:cNvSpPr>
            <a:spLocks noGrp="1"/>
          </p:cNvSpPr>
          <p:nvPr>
            <p:ph type="pic" sz="quarter" idx="15"/>
          </p:nvPr>
        </p:nvSpPr>
        <p:spPr>
          <a:xfrm>
            <a:off x="5549230" y="494804"/>
            <a:ext cx="5130676" cy="3065040"/>
          </a:xfrm>
        </p:spPr>
        <p:txBody>
          <a:bodyPr/>
          <a:lstStyle>
            <a:lvl1pPr algn="l">
              <a:defRPr/>
            </a:lvl1pPr>
          </a:lstStyle>
          <a:p>
            <a:r>
              <a:rPr lang="ru-RU" dirty="0" err="1"/>
              <a:t>Вставкарисунка</a:t>
            </a:r>
            <a:endParaRPr lang="ru-RU" dirty="0"/>
          </a:p>
        </p:txBody>
      </p:sp>
      <p:sp>
        <p:nvSpPr>
          <p:cNvPr id="13" name="Рисунок 21"/>
          <p:cNvSpPr>
            <a:spLocks noGrp="1"/>
          </p:cNvSpPr>
          <p:nvPr>
            <p:ph type="pic" sz="quarter" idx="17"/>
          </p:nvPr>
        </p:nvSpPr>
        <p:spPr>
          <a:xfrm>
            <a:off x="5549230" y="3954886"/>
            <a:ext cx="5130676" cy="3065040"/>
          </a:xfrm>
        </p:spPr>
        <p:txBody>
          <a:bodyPr/>
          <a:lstStyle>
            <a:lvl1pPr algn="l">
              <a:defRPr/>
            </a:lvl1pPr>
          </a:lstStyle>
          <a:p>
            <a:r>
              <a:rPr lang="ru-RU" dirty="0" err="1"/>
              <a:t>Вставкарисунка</a:t>
            </a:r>
            <a:endParaRPr lang="ru-RU" dirty="0"/>
          </a:p>
        </p:txBody>
      </p:sp>
      <p:sp>
        <p:nvSpPr>
          <p:cNvPr id="22" name="Текст 7"/>
          <p:cNvSpPr>
            <a:spLocks noGrp="1"/>
          </p:cNvSpPr>
          <p:nvPr>
            <p:ph type="body" sz="quarter" idx="20" hasCustomPrompt="1"/>
          </p:nvPr>
        </p:nvSpPr>
        <p:spPr>
          <a:xfrm>
            <a:off x="1631468" y="179711"/>
            <a:ext cx="3600450" cy="312895"/>
          </a:xfrm>
        </p:spPr>
        <p:txBody>
          <a:bodyPr>
            <a:normAutofit/>
          </a:bodyPr>
          <a:lstStyle>
            <a:lvl1pPr algn="r">
              <a:defRPr sz="1400" b="0"/>
            </a:lvl1pPr>
          </a:lstStyle>
          <a:p>
            <a:pPr lvl="0"/>
            <a:r>
              <a:rPr lang="ru-RU" dirty="0"/>
              <a:t>Название</a:t>
            </a:r>
          </a:p>
        </p:txBody>
      </p:sp>
      <p:sp>
        <p:nvSpPr>
          <p:cNvPr id="23" name="Текст 12"/>
          <p:cNvSpPr>
            <a:spLocks noGrp="1"/>
          </p:cNvSpPr>
          <p:nvPr>
            <p:ph type="body" sz="quarter" idx="21" hasCustomPrompt="1"/>
          </p:nvPr>
        </p:nvSpPr>
        <p:spPr>
          <a:xfrm>
            <a:off x="5462029" y="179711"/>
            <a:ext cx="3600450" cy="326128"/>
          </a:xfrm>
        </p:spPr>
        <p:txBody>
          <a:bodyPr>
            <a:normAutofit/>
          </a:bodyPr>
          <a:lstStyle>
            <a:lvl1pPr>
              <a:defRPr sz="1400" b="0"/>
            </a:lvl1pPr>
          </a:lstStyle>
          <a:p>
            <a:pPr lvl="0"/>
            <a:r>
              <a:rPr lang="ru-RU" dirty="0"/>
              <a:t>Название</a:t>
            </a:r>
          </a:p>
        </p:txBody>
      </p:sp>
      <p:sp>
        <p:nvSpPr>
          <p:cNvPr id="42" name="Текст 7"/>
          <p:cNvSpPr>
            <a:spLocks noGrp="1"/>
          </p:cNvSpPr>
          <p:nvPr>
            <p:ph type="body" sz="quarter" idx="22" hasCustomPrompt="1"/>
          </p:nvPr>
        </p:nvSpPr>
        <p:spPr>
          <a:xfrm>
            <a:off x="1602284" y="7013831"/>
            <a:ext cx="3600450" cy="312895"/>
          </a:xfrm>
        </p:spPr>
        <p:txBody>
          <a:bodyPr>
            <a:normAutofit/>
          </a:bodyPr>
          <a:lstStyle>
            <a:lvl1pPr algn="r">
              <a:defRPr sz="1400" b="0"/>
            </a:lvl1pPr>
          </a:lstStyle>
          <a:p>
            <a:pPr lvl="0"/>
            <a:r>
              <a:rPr lang="ru-RU" dirty="0"/>
              <a:t>Название</a:t>
            </a:r>
          </a:p>
        </p:txBody>
      </p:sp>
      <p:sp>
        <p:nvSpPr>
          <p:cNvPr id="43" name="Текст 12"/>
          <p:cNvSpPr>
            <a:spLocks noGrp="1"/>
          </p:cNvSpPr>
          <p:nvPr>
            <p:ph type="body" sz="quarter" idx="23" hasCustomPrompt="1"/>
          </p:nvPr>
        </p:nvSpPr>
        <p:spPr>
          <a:xfrm>
            <a:off x="5462029" y="7013831"/>
            <a:ext cx="3600450" cy="326128"/>
          </a:xfrm>
        </p:spPr>
        <p:txBody>
          <a:bodyPr>
            <a:normAutofit/>
          </a:bodyPr>
          <a:lstStyle>
            <a:lvl1pPr>
              <a:defRPr sz="1400" b="0"/>
            </a:lvl1pPr>
          </a:lstStyle>
          <a:p>
            <a:pPr lvl="0"/>
            <a:r>
              <a:rPr lang="ru-RU" dirty="0"/>
              <a:t>Название</a:t>
            </a:r>
          </a:p>
        </p:txBody>
      </p:sp>
      <p:grpSp>
        <p:nvGrpSpPr>
          <p:cNvPr id="2" name="Группа 1"/>
          <p:cNvGrpSpPr/>
          <p:nvPr userDrawn="1"/>
        </p:nvGrpSpPr>
        <p:grpSpPr>
          <a:xfrm>
            <a:off x="741611" y="-467841"/>
            <a:ext cx="501402" cy="8498158"/>
            <a:chOff x="741611" y="-467841"/>
            <a:chExt cx="501402" cy="8498158"/>
          </a:xfrm>
        </p:grpSpPr>
        <p:grpSp>
          <p:nvGrpSpPr>
            <p:cNvPr id="36" name="Группа 35"/>
            <p:cNvGrpSpPr/>
            <p:nvPr userDrawn="1"/>
          </p:nvGrpSpPr>
          <p:grpSpPr>
            <a:xfrm>
              <a:off x="985838" y="-327153"/>
              <a:ext cx="257175" cy="8357470"/>
              <a:chOff x="957263" y="-327153"/>
              <a:chExt cx="257175" cy="8357470"/>
            </a:xfrm>
            <a:solidFill>
              <a:schemeClr val="accent1"/>
            </a:solidFill>
          </p:grpSpPr>
          <p:sp>
            <p:nvSpPr>
              <p:cNvPr id="27" name="Прямоугольник 6"/>
              <p:cNvSpPr/>
              <p:nvPr userDrawn="1"/>
            </p:nvSpPr>
            <p:spPr>
              <a:xfrm>
                <a:off x="957263" y="2772519"/>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6"/>
              <p:cNvSpPr/>
              <p:nvPr userDrawn="1"/>
            </p:nvSpPr>
            <p:spPr>
              <a:xfrm>
                <a:off x="957263" y="-32715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Прямоугольник 8"/>
            <p:cNvSpPr/>
            <p:nvPr userDrawn="1"/>
          </p:nvSpPr>
          <p:spPr>
            <a:xfrm>
              <a:off x="741611" y="-467841"/>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8"/>
            <p:cNvSpPr/>
            <p:nvPr userDrawn="1"/>
          </p:nvSpPr>
          <p:spPr>
            <a:xfrm>
              <a:off x="741611" y="2556495"/>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Рисунок 21"/>
          <p:cNvSpPr>
            <a:spLocks noGrp="1"/>
          </p:cNvSpPr>
          <p:nvPr>
            <p:ph type="pic" sz="quarter" idx="11"/>
          </p:nvPr>
        </p:nvSpPr>
        <p:spPr>
          <a:xfrm>
            <a:off x="0" y="499567"/>
            <a:ext cx="5130676" cy="3065040"/>
          </a:xfrm>
        </p:spPr>
        <p:txBody>
          <a:bodyPr/>
          <a:lstStyle>
            <a:lvl1pPr algn="r">
              <a:defRPr/>
            </a:lvl1pPr>
          </a:lstStyle>
          <a:p>
            <a:r>
              <a:rPr lang="ru-RU" dirty="0" err="1"/>
              <a:t>Вставкарисунка</a:t>
            </a:r>
            <a:endParaRPr lang="ru-RU" dirty="0"/>
          </a:p>
        </p:txBody>
      </p:sp>
      <p:sp>
        <p:nvSpPr>
          <p:cNvPr id="12" name="Рисунок 21"/>
          <p:cNvSpPr>
            <a:spLocks noGrp="1"/>
          </p:cNvSpPr>
          <p:nvPr>
            <p:ph type="pic" sz="quarter" idx="16"/>
          </p:nvPr>
        </p:nvSpPr>
        <p:spPr>
          <a:xfrm>
            <a:off x="0" y="3954886"/>
            <a:ext cx="5130676" cy="3065040"/>
          </a:xfrm>
        </p:spPr>
        <p:txBody>
          <a:bodyPr/>
          <a:lstStyle>
            <a:lvl1pPr algn="r">
              <a:defRPr/>
            </a:lvl1pPr>
          </a:lstStyle>
          <a:p>
            <a:r>
              <a:rPr lang="ru-RU" dirty="0" err="1"/>
              <a:t>Вставкарисунка</a:t>
            </a:r>
            <a:endParaRPr lang="ru-RU" dirty="0"/>
          </a:p>
        </p:txBody>
      </p:sp>
      <p:grpSp>
        <p:nvGrpSpPr>
          <p:cNvPr id="16" name="Группа 15"/>
          <p:cNvGrpSpPr/>
          <p:nvPr userDrawn="1"/>
        </p:nvGrpSpPr>
        <p:grpSpPr>
          <a:xfrm flipH="1">
            <a:off x="9431489" y="-467841"/>
            <a:ext cx="501402" cy="8498158"/>
            <a:chOff x="741611" y="-467841"/>
            <a:chExt cx="501402" cy="8498158"/>
          </a:xfrm>
        </p:grpSpPr>
        <p:grpSp>
          <p:nvGrpSpPr>
            <p:cNvPr id="17" name="Группа 16"/>
            <p:cNvGrpSpPr/>
            <p:nvPr userDrawn="1"/>
          </p:nvGrpSpPr>
          <p:grpSpPr>
            <a:xfrm>
              <a:off x="985838" y="-327153"/>
              <a:ext cx="257175" cy="8357470"/>
              <a:chOff x="957263" y="-327153"/>
              <a:chExt cx="257175" cy="8357470"/>
            </a:xfrm>
            <a:solidFill>
              <a:schemeClr val="accent1"/>
            </a:solidFill>
          </p:grpSpPr>
          <p:sp>
            <p:nvSpPr>
              <p:cNvPr id="20" name="Прямоугольник 6"/>
              <p:cNvSpPr/>
              <p:nvPr userDrawn="1"/>
            </p:nvSpPr>
            <p:spPr>
              <a:xfrm>
                <a:off x="957263" y="2772519"/>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6"/>
              <p:cNvSpPr/>
              <p:nvPr userDrawn="1"/>
            </p:nvSpPr>
            <p:spPr>
              <a:xfrm>
                <a:off x="957263" y="-327153"/>
                <a:ext cx="257175" cy="5257798"/>
              </a:xfrm>
              <a:custGeom>
                <a:avLst/>
                <a:gdLst>
                  <a:gd name="connsiteX0" fmla="*/ 0 w 257175"/>
                  <a:gd name="connsiteY0" fmla="*/ 0 h 5795010"/>
                  <a:gd name="connsiteX1" fmla="*/ 257175 w 257175"/>
                  <a:gd name="connsiteY1" fmla="*/ 0 h 5795010"/>
                  <a:gd name="connsiteX2" fmla="*/ 257175 w 257175"/>
                  <a:gd name="connsiteY2" fmla="*/ 5795010 h 5795010"/>
                  <a:gd name="connsiteX3" fmla="*/ 0 w 257175"/>
                  <a:gd name="connsiteY3" fmla="*/ 5795010 h 5795010"/>
                  <a:gd name="connsiteX4" fmla="*/ 0 w 257175"/>
                  <a:gd name="connsiteY4" fmla="*/ 0 h 5795010"/>
                  <a:gd name="connsiteX0" fmla="*/ 0 w 257175"/>
                  <a:gd name="connsiteY0" fmla="*/ 180975 h 5975985"/>
                  <a:gd name="connsiteX1" fmla="*/ 257175 w 257175"/>
                  <a:gd name="connsiteY1" fmla="*/ 0 h 5975985"/>
                  <a:gd name="connsiteX2" fmla="*/ 257175 w 257175"/>
                  <a:gd name="connsiteY2" fmla="*/ 5975985 h 5975985"/>
                  <a:gd name="connsiteX3" fmla="*/ 0 w 257175"/>
                  <a:gd name="connsiteY3" fmla="*/ 5975985 h 5975985"/>
                  <a:gd name="connsiteX4" fmla="*/ 0 w 257175"/>
                  <a:gd name="connsiteY4" fmla="*/ 180975 h 5975985"/>
                  <a:gd name="connsiteX0" fmla="*/ 0 w 257175"/>
                  <a:gd name="connsiteY0" fmla="*/ 180975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180975 h 6141555"/>
                  <a:gd name="connsiteX0" fmla="*/ 0 w 257175"/>
                  <a:gd name="connsiteY0" fmla="*/ 217134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17134 h 6141555"/>
                  <a:gd name="connsiteX0" fmla="*/ 0 w 257175"/>
                  <a:gd name="connsiteY0" fmla="*/ 206008 h 6141555"/>
                  <a:gd name="connsiteX1" fmla="*/ 257175 w 257175"/>
                  <a:gd name="connsiteY1" fmla="*/ 0 h 6141555"/>
                  <a:gd name="connsiteX2" fmla="*/ 257175 w 257175"/>
                  <a:gd name="connsiteY2" fmla="*/ 5975985 h 6141555"/>
                  <a:gd name="connsiteX3" fmla="*/ 0 w 257175"/>
                  <a:gd name="connsiteY3" fmla="*/ 6141555 h 6141555"/>
                  <a:gd name="connsiteX4" fmla="*/ 0 w 257175"/>
                  <a:gd name="connsiteY4" fmla="*/ 206008 h 6141555"/>
                  <a:gd name="connsiteX0" fmla="*/ 0 w 257175"/>
                  <a:gd name="connsiteY0" fmla="*/ 206008 h 6141555"/>
                  <a:gd name="connsiteX1" fmla="*/ 257175 w 257175"/>
                  <a:gd name="connsiteY1" fmla="*/ 0 h 6141555"/>
                  <a:gd name="connsiteX2" fmla="*/ 257175 w 257175"/>
                  <a:gd name="connsiteY2" fmla="*/ 5931481 h 6141555"/>
                  <a:gd name="connsiteX3" fmla="*/ 0 w 257175"/>
                  <a:gd name="connsiteY3" fmla="*/ 6141555 h 6141555"/>
                  <a:gd name="connsiteX4" fmla="*/ 0 w 257175"/>
                  <a:gd name="connsiteY4" fmla="*/ 206008 h 61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6141555">
                    <a:moveTo>
                      <a:pt x="0" y="206008"/>
                    </a:moveTo>
                    <a:lnTo>
                      <a:pt x="257175" y="0"/>
                    </a:lnTo>
                    <a:lnTo>
                      <a:pt x="257175" y="5931481"/>
                    </a:lnTo>
                    <a:lnTo>
                      <a:pt x="0" y="6141555"/>
                    </a:lnTo>
                    <a:lnTo>
                      <a:pt x="0" y="206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8" name="Прямоугольник 8"/>
            <p:cNvSpPr/>
            <p:nvPr userDrawn="1"/>
          </p:nvSpPr>
          <p:spPr>
            <a:xfrm>
              <a:off x="741611" y="-467841"/>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8"/>
            <p:cNvSpPr/>
            <p:nvPr userDrawn="1"/>
          </p:nvSpPr>
          <p:spPr>
            <a:xfrm>
              <a:off x="741611" y="2556495"/>
              <a:ext cx="126752" cy="5257799"/>
            </a:xfrm>
            <a:custGeom>
              <a:avLst/>
              <a:gdLst>
                <a:gd name="connsiteX0" fmla="*/ 0 w 126752"/>
                <a:gd name="connsiteY0" fmla="*/ 0 h 5079205"/>
                <a:gd name="connsiteX1" fmla="*/ 126752 w 126752"/>
                <a:gd name="connsiteY1" fmla="*/ 0 h 5079205"/>
                <a:gd name="connsiteX2" fmla="*/ 126752 w 126752"/>
                <a:gd name="connsiteY2" fmla="*/ 5079205 h 5079205"/>
                <a:gd name="connsiteX3" fmla="*/ 0 w 126752"/>
                <a:gd name="connsiteY3" fmla="*/ 5079205 h 5079205"/>
                <a:gd name="connsiteX4" fmla="*/ 0 w 126752"/>
                <a:gd name="connsiteY4" fmla="*/ 0 h 5079205"/>
                <a:gd name="connsiteX0" fmla="*/ 0 w 126752"/>
                <a:gd name="connsiteY0" fmla="*/ 0 h 5169693"/>
                <a:gd name="connsiteX1" fmla="*/ 126752 w 126752"/>
                <a:gd name="connsiteY1" fmla="*/ 90488 h 5169693"/>
                <a:gd name="connsiteX2" fmla="*/ 126752 w 126752"/>
                <a:gd name="connsiteY2" fmla="*/ 5169693 h 5169693"/>
                <a:gd name="connsiteX3" fmla="*/ 0 w 126752"/>
                <a:gd name="connsiteY3" fmla="*/ 5169693 h 5169693"/>
                <a:gd name="connsiteX4" fmla="*/ 0 w 126752"/>
                <a:gd name="connsiteY4" fmla="*/ 0 h 5169693"/>
                <a:gd name="connsiteX0" fmla="*/ 0 w 126752"/>
                <a:gd name="connsiteY0" fmla="*/ 0 h 5257799"/>
                <a:gd name="connsiteX1" fmla="*/ 126752 w 126752"/>
                <a:gd name="connsiteY1" fmla="*/ 90488 h 5257799"/>
                <a:gd name="connsiteX2" fmla="*/ 124371 w 126752"/>
                <a:gd name="connsiteY2" fmla="*/ 5257799 h 5257799"/>
                <a:gd name="connsiteX3" fmla="*/ 0 w 126752"/>
                <a:gd name="connsiteY3" fmla="*/ 5169693 h 5257799"/>
                <a:gd name="connsiteX4" fmla="*/ 0 w 126752"/>
                <a:gd name="connsiteY4" fmla="*/ 0 h 525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2" h="5257799">
                  <a:moveTo>
                    <a:pt x="0" y="0"/>
                  </a:moveTo>
                  <a:lnTo>
                    <a:pt x="126752" y="90488"/>
                  </a:lnTo>
                  <a:cubicBezTo>
                    <a:pt x="125958" y="1812925"/>
                    <a:pt x="125165" y="3535362"/>
                    <a:pt x="124371" y="5257799"/>
                  </a:cubicBezTo>
                  <a:lnTo>
                    <a:pt x="0" y="51696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57189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2"/>
            <a:ext cx="9624060" cy="1260211"/>
          </a:xfrm>
          <a:prstGeom prst="rect">
            <a:avLst/>
          </a:prstGeom>
        </p:spPr>
        <p:txBody>
          <a:bodyPr vert="horz" lIns="104269" tIns="52135" rIns="104269" bIns="52135" rtlCol="0" anchor="ctr">
            <a:normAutofit/>
          </a:bodyPr>
          <a:lstStyle/>
          <a:p>
            <a:r>
              <a:rPr lang="ru-RU" dirty="0"/>
              <a:t>Образец заголовка</a:t>
            </a:r>
          </a:p>
        </p:txBody>
      </p:sp>
      <p:sp>
        <p:nvSpPr>
          <p:cNvPr id="4"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marL="0" marR="0" lvl="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1</a:t>
            </a:r>
            <a:r>
              <a:rPr lang="en-US" baseline="0" dirty="0"/>
              <a:t> </a:t>
            </a:r>
            <a:r>
              <a:rPr lang="ru-RU" dirty="0"/>
              <a:t>уровень </a:t>
            </a:r>
            <a:r>
              <a:rPr lang="en-US" dirty="0"/>
              <a:t>- 20 </a:t>
            </a:r>
            <a:r>
              <a:rPr lang="en-US" dirty="0" err="1"/>
              <a:t>pt</a:t>
            </a:r>
            <a:endParaRPr lang="ru-RU" dirty="0"/>
          </a:p>
          <a:p>
            <a:pPr marL="0" marR="0" lvl="1"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1</a:t>
            </a:r>
            <a:r>
              <a:rPr lang="ru-RU" dirty="0"/>
              <a:t>/</a:t>
            </a:r>
            <a:r>
              <a:rPr lang="en-US" dirty="0"/>
              <a:t>1</a:t>
            </a:r>
            <a:r>
              <a:rPr lang="ru-RU" dirty="0"/>
              <a:t> уровень</a:t>
            </a:r>
            <a:r>
              <a:rPr lang="en-US" dirty="0"/>
              <a:t> - 20 </a:t>
            </a:r>
            <a:r>
              <a:rPr lang="en-US" dirty="0" err="1"/>
              <a:t>pt</a:t>
            </a:r>
            <a:endParaRPr lang="ru-RU" dirty="0"/>
          </a:p>
          <a:p>
            <a:pPr marL="0" marR="0" lvl="2"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2 </a:t>
            </a:r>
            <a:r>
              <a:rPr lang="ru-RU" dirty="0"/>
              <a:t> уровень</a:t>
            </a:r>
            <a:r>
              <a:rPr lang="en-US" dirty="0"/>
              <a:t> - 16 </a:t>
            </a:r>
            <a:r>
              <a:rPr lang="en-US" dirty="0" err="1"/>
              <a:t>pt</a:t>
            </a:r>
            <a:endParaRPr lang="ru-RU" dirty="0"/>
          </a:p>
          <a:p>
            <a:pPr marL="0" marR="0" lvl="3"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2</a:t>
            </a:r>
            <a:r>
              <a:rPr lang="ru-RU" dirty="0"/>
              <a:t>/</a:t>
            </a:r>
            <a:r>
              <a:rPr lang="en-US" dirty="0"/>
              <a:t>2</a:t>
            </a:r>
            <a:r>
              <a:rPr lang="ru-RU" dirty="0"/>
              <a:t> уровень</a:t>
            </a:r>
            <a:r>
              <a:rPr lang="en-US" dirty="0"/>
              <a:t> - 16 </a:t>
            </a:r>
            <a:r>
              <a:rPr lang="en-US" dirty="0" err="1"/>
              <a:t>pt</a:t>
            </a:r>
            <a:endParaRPr lang="ru-RU" dirty="0"/>
          </a:p>
          <a:p>
            <a:pPr marL="0" marR="0" lvl="4"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3</a:t>
            </a:r>
            <a:r>
              <a:rPr lang="ru-RU" dirty="0"/>
              <a:t> уровень</a:t>
            </a:r>
            <a:r>
              <a:rPr lang="en-US" dirty="0"/>
              <a:t> - 14 </a:t>
            </a:r>
            <a:r>
              <a:rPr lang="en-US" dirty="0" err="1"/>
              <a:t>pt</a:t>
            </a:r>
            <a:endParaRPr lang="en-US" dirty="0"/>
          </a:p>
          <a:p>
            <a:pPr lvl="4"/>
            <a:endParaRPr lang="ru-RU" dirty="0"/>
          </a:p>
        </p:txBody>
      </p:sp>
      <p:sp>
        <p:nvSpPr>
          <p:cNvPr id="5" name="Номер слайда 5"/>
          <p:cNvSpPr>
            <a:spLocks noGrp="1"/>
          </p:cNvSpPr>
          <p:nvPr>
            <p:ph type="sldNum" sz="quarter" idx="4"/>
          </p:nvPr>
        </p:nvSpPr>
        <p:spPr>
          <a:xfrm>
            <a:off x="8013700" y="690483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4470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822" r:id="rId4"/>
    <p:sldLayoutId id="2147483651" r:id="rId5"/>
    <p:sldLayoutId id="2147483652" r:id="rId6"/>
    <p:sldLayoutId id="2147483660" r:id="rId7"/>
    <p:sldLayoutId id="2147483653" r:id="rId8"/>
    <p:sldLayoutId id="2147483654" r:id="rId9"/>
    <p:sldLayoutId id="2147483655" r:id="rId10"/>
    <p:sldLayoutId id="2147483656" r:id="rId11"/>
    <p:sldLayoutId id="2147483658" r:id="rId12"/>
    <p:sldLayoutId id="2147483659" r:id="rId13"/>
    <p:sldLayoutId id="2147483657" r:id="rId14"/>
    <p:sldLayoutId id="2147483772" r:id="rId15"/>
    <p:sldLayoutId id="2147483800" r:id="rId16"/>
    <p:sldLayoutId id="2147483825" r:id="rId17"/>
    <p:sldLayoutId id="2147483826" r:id="rId18"/>
    <p:sldLayoutId id="2147483827" r:id="rId19"/>
    <p:sldLayoutId id="2147483828" r:id="rId20"/>
  </p:sldLayoutIdLst>
  <p:hf hdr="0" dt="0"/>
  <p:txStyles>
    <p:titleStyle>
      <a:lvl1pPr algn="l" defTabSz="1042688" rtl="0" eaLnBrk="1" latinLnBrk="0" hangingPunct="1">
        <a:lnSpc>
          <a:spcPct val="80000"/>
        </a:lnSpc>
        <a:spcBef>
          <a:spcPct val="0"/>
        </a:spcBef>
        <a:buNone/>
        <a:defRPr sz="4500" b="1" kern="1200">
          <a:solidFill>
            <a:schemeClr val="tx1"/>
          </a:solidFill>
          <a:latin typeface="PT Sans" panose="020B0503020203020204" pitchFamily="34" charset="-52"/>
          <a:ea typeface="+mj-ea"/>
          <a:cs typeface="+mj-cs"/>
        </a:defRPr>
      </a:lvl1pPr>
    </p:titleStyle>
    <p:bodyStyle>
      <a:lvl1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2000" b="1" kern="1200">
          <a:solidFill>
            <a:schemeClr val="tx1"/>
          </a:solidFill>
          <a:latin typeface="PT Sans" panose="020B0503020203020204" pitchFamily="34" charset="-52"/>
          <a:ea typeface="+mn-ea"/>
          <a:cs typeface="+mn-cs"/>
        </a:defRPr>
      </a:lvl1pPr>
      <a:lvl2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PT Sans" panose="020B0503020203020204" pitchFamily="34" charset="-52"/>
          <a:ea typeface="+mn-ea"/>
          <a:cs typeface="+mn-cs"/>
        </a:defRPr>
      </a:lvl2pPr>
      <a:lvl3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b="1" kern="1200">
          <a:solidFill>
            <a:schemeClr val="tx1"/>
          </a:solidFill>
          <a:latin typeface="PT Sans" panose="020B0503020203020204" pitchFamily="34" charset="-52"/>
          <a:ea typeface="+mn-ea"/>
          <a:cs typeface="+mn-cs"/>
        </a:defRPr>
      </a:lvl3pPr>
      <a:lvl4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tx1"/>
          </a:solidFill>
          <a:latin typeface="PT Sans" panose="020B0503020203020204" pitchFamily="34" charset="-52"/>
          <a:ea typeface="+mn-ea"/>
          <a:cs typeface="+mn-cs"/>
        </a:defRPr>
      </a:lvl4pPr>
      <a:lvl5pPr marL="0" marR="0" indent="0" algn="l" defTabSz="1042688" rtl="0" eaLnBrk="1" fontAlgn="auto" latinLnBrk="0" hangingPunct="1">
        <a:lnSpc>
          <a:spcPct val="100000"/>
        </a:lnSpc>
        <a:spcBef>
          <a:spcPct val="20000"/>
        </a:spcBef>
        <a:spcAft>
          <a:spcPts val="0"/>
        </a:spcAft>
        <a:buClrTx/>
        <a:buSzTx/>
        <a:buFont typeface="Arial" panose="020B0604020202020204" pitchFamily="34" charset="0"/>
        <a:buNone/>
        <a:tabLst/>
        <a:defRPr sz="1400" kern="1200">
          <a:solidFill>
            <a:schemeClr val="tx1"/>
          </a:solidFill>
          <a:latin typeface="PT Sans" panose="020B0503020203020204" pitchFamily="34" charset="-52"/>
          <a:ea typeface="+mn-ea"/>
          <a:cs typeface="+mn-cs"/>
        </a:defRPr>
      </a:lvl5pPr>
      <a:lvl6pPr marL="2867392"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1155700" y="2485231"/>
            <a:ext cx="8351837" cy="1143000"/>
          </a:xfrm>
        </p:spPr>
        <p:txBody>
          <a:bodyPr>
            <a:normAutofit/>
          </a:bodyPr>
          <a:lstStyle/>
          <a:p>
            <a:pPr algn="ctr"/>
            <a:r>
              <a:rPr lang="en-US" sz="3400" b="0" dirty="0"/>
              <a:t>Overview of the certification system EDGE for buildings</a:t>
            </a:r>
            <a:endParaRPr lang="ru-RU" sz="3400" b="0" dirty="0"/>
          </a:p>
        </p:txBody>
      </p:sp>
      <p:sp>
        <p:nvSpPr>
          <p:cNvPr id="4" name="Текст 2"/>
          <p:cNvSpPr>
            <a:spLocks noGrp="1"/>
          </p:cNvSpPr>
          <p:nvPr>
            <p:ph type="body" sz="quarter" idx="4294967295"/>
          </p:nvPr>
        </p:nvSpPr>
        <p:spPr>
          <a:xfrm>
            <a:off x="1155700" y="3856831"/>
            <a:ext cx="8351837" cy="838200"/>
          </a:xfrm>
        </p:spPr>
        <p:txBody>
          <a:bodyPr>
            <a:noAutofit/>
          </a:bodyPr>
          <a:lstStyle/>
          <a:p>
            <a:pPr algn="ctr"/>
            <a:r>
              <a:rPr lang="en-US" sz="2400" b="0" dirty="0"/>
              <a:t>Ilya </a:t>
            </a:r>
            <a:r>
              <a:rPr lang="en-US" sz="2400" b="0" dirty="0" err="1"/>
              <a:t>Zavaleev</a:t>
            </a:r>
            <a:endParaRPr lang="en-US" sz="1800" b="0" dirty="0"/>
          </a:p>
          <a:p>
            <a:pPr algn="ctr"/>
            <a:r>
              <a:rPr lang="en-US" sz="1800" b="0" dirty="0"/>
              <a:t>March 18, 2021</a:t>
            </a:r>
            <a:endParaRPr lang="ru-RU" sz="1800" b="0" dirty="0"/>
          </a:p>
        </p:txBody>
      </p:sp>
      <p:sp>
        <p:nvSpPr>
          <p:cNvPr id="2" name="TextBox 1">
            <a:extLst>
              <a:ext uri="{FF2B5EF4-FFF2-40B4-BE49-F238E27FC236}">
                <a16:creationId xmlns:a16="http://schemas.microsoft.com/office/drawing/2014/main" id="{2A3C7ADA-AA47-48DE-8C1F-7CFC2B7666AE}"/>
              </a:ext>
            </a:extLst>
          </p:cNvPr>
          <p:cNvSpPr txBox="1"/>
          <p:nvPr/>
        </p:nvSpPr>
        <p:spPr>
          <a:xfrm>
            <a:off x="4660900" y="1517967"/>
            <a:ext cx="3676432" cy="738664"/>
          </a:xfrm>
          <a:prstGeom prst="rect">
            <a:avLst/>
          </a:prstGeom>
          <a:solidFill>
            <a:schemeClr val="bg2"/>
          </a:solidFill>
        </p:spPr>
        <p:txBody>
          <a:bodyPr wrap="square" rtlCol="0">
            <a:spAutoFit/>
          </a:bodyPr>
          <a:lstStyle/>
          <a:p>
            <a:r>
              <a:rPr lang="en-US" sz="1400" b="1" dirty="0">
                <a:solidFill>
                  <a:schemeClr val="accent2"/>
                </a:solidFill>
              </a:rPr>
              <a:t>Engineering concepts of cities and buildings</a:t>
            </a:r>
            <a:endParaRPr lang="ru-RU" sz="1400" b="1" dirty="0">
              <a:solidFill>
                <a:schemeClr val="accent2"/>
              </a:solidFill>
            </a:endParaRPr>
          </a:p>
          <a:p>
            <a:r>
              <a:rPr lang="en-US" sz="1400" b="1" dirty="0">
                <a:solidFill>
                  <a:schemeClr val="accent2"/>
                </a:solidFill>
              </a:rPr>
              <a:t>Certification LEED, BREEAM and WELL</a:t>
            </a:r>
            <a:endParaRPr lang="ru-RU" sz="1400" b="1" dirty="0">
              <a:solidFill>
                <a:schemeClr val="accent2"/>
              </a:solidFill>
            </a:endParaRPr>
          </a:p>
          <a:p>
            <a:r>
              <a:rPr lang="en-US" sz="1400" b="1" dirty="0">
                <a:solidFill>
                  <a:schemeClr val="accent2"/>
                </a:solidFill>
              </a:rPr>
              <a:t>BIM – information modeling</a:t>
            </a:r>
            <a:endParaRPr lang="ru-RU" sz="1400" b="1" dirty="0">
              <a:solidFill>
                <a:schemeClr val="accent2"/>
              </a:solidFill>
            </a:endParaRPr>
          </a:p>
        </p:txBody>
      </p:sp>
    </p:spTree>
    <p:extLst>
      <p:ext uri="{BB962C8B-B14F-4D97-AF65-F5344CB8AC3E}">
        <p14:creationId xmlns:p14="http://schemas.microsoft.com/office/powerpoint/2010/main" val="112062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p:txBody>
          <a:bodyPr/>
          <a:lstStyle/>
          <a:p>
            <a:r>
              <a:rPr lang="en-US" dirty="0"/>
              <a:t>Rates</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sp>
        <p:nvSpPr>
          <p:cNvPr id="10" name="Текст 9"/>
          <p:cNvSpPr>
            <a:spLocks noGrp="1"/>
          </p:cNvSpPr>
          <p:nvPr>
            <p:ph type="body" sz="quarter" idx="10"/>
          </p:nvPr>
        </p:nvSpPr>
        <p:spPr/>
        <p:txBody>
          <a:bodyPr>
            <a:normAutofit fontScale="92500" lnSpcReduction="20000"/>
          </a:bodyPr>
          <a:lstStyle/>
          <a:p>
            <a:r>
              <a:rPr lang="en-US" dirty="0"/>
              <a:t>EDGE rating systems</a:t>
            </a:r>
            <a:endParaRPr lang="ru-RU" dirty="0"/>
          </a:p>
        </p:txBody>
      </p:sp>
      <p:sp>
        <p:nvSpPr>
          <p:cNvPr id="6" name="TextBox 5">
            <a:extLst>
              <a:ext uri="{FF2B5EF4-FFF2-40B4-BE49-F238E27FC236}">
                <a16:creationId xmlns:a16="http://schemas.microsoft.com/office/drawing/2014/main" id="{F2A8A59F-CEE6-4239-9825-168EA4EAFE0C}"/>
              </a:ext>
            </a:extLst>
          </p:cNvPr>
          <p:cNvSpPr txBox="1"/>
          <p:nvPr/>
        </p:nvSpPr>
        <p:spPr>
          <a:xfrm>
            <a:off x="1186006" y="2216148"/>
            <a:ext cx="8427894" cy="3046988"/>
          </a:xfrm>
          <a:prstGeom prst="rect">
            <a:avLst/>
          </a:prstGeom>
          <a:noFill/>
        </p:spPr>
        <p:txBody>
          <a:bodyPr wrap="square">
            <a:spAutoFit/>
          </a:bodyPr>
          <a:lstStyle/>
          <a:p>
            <a:pPr marL="342900" indent="-342900">
              <a:buFont typeface="Arial" panose="020B0604020202020204" pitchFamily="34" charset="0"/>
              <a:buChar char="•"/>
            </a:pPr>
            <a:r>
              <a:rPr lang="en-US" sz="2400" dirty="0"/>
              <a:t>Registration 300 USD – building</a:t>
            </a:r>
          </a:p>
          <a:p>
            <a:pPr marL="342900" indent="-342900">
              <a:buFont typeface="Arial" panose="020B0604020202020204" pitchFamily="34" charset="0"/>
              <a:buChar char="•"/>
            </a:pPr>
            <a:r>
              <a:rPr lang="en-US" sz="2400" dirty="0"/>
              <a:t>Certification 0.27 USD/m2, but not less than 2250 USD (2,400)</a:t>
            </a:r>
          </a:p>
          <a:p>
            <a:pPr marL="342900" indent="-342900">
              <a:buFont typeface="Arial" panose="020B0604020202020204" pitchFamily="34" charset="0"/>
              <a:buChar char="•"/>
            </a:pPr>
            <a:r>
              <a:rPr lang="en-US" sz="2400" dirty="0"/>
              <a:t>Expert support</a:t>
            </a:r>
          </a:p>
          <a:p>
            <a:pPr marL="342900" indent="-342900">
              <a:buFont typeface="Arial" panose="020B0604020202020204" pitchFamily="34" charset="0"/>
              <a:buChar char="•"/>
            </a:pPr>
            <a:r>
              <a:rPr lang="en-US" sz="2400" dirty="0"/>
              <a:t>Audit</a:t>
            </a:r>
            <a:r>
              <a:rPr lang="ru-RU" sz="2400" dirty="0"/>
              <a:t>:</a:t>
            </a:r>
            <a:endParaRPr lang="en-US" sz="2400" dirty="0"/>
          </a:p>
          <a:p>
            <a:r>
              <a:rPr lang="en-US" sz="2400" dirty="0"/>
              <a:t>- Designing</a:t>
            </a:r>
          </a:p>
          <a:p>
            <a:r>
              <a:rPr lang="en-US" sz="2400" dirty="0"/>
              <a:t>- Construction</a:t>
            </a:r>
          </a:p>
          <a:p>
            <a:pPr marL="342900" indent="-342900">
              <a:buFont typeface="Arial" panose="020B0604020202020204" pitchFamily="34" charset="0"/>
              <a:buChar char="•"/>
            </a:pPr>
            <a:r>
              <a:rPr lang="en-US" sz="2400" dirty="0"/>
              <a:t>Individual discount for the portfolio</a:t>
            </a:r>
            <a:endParaRPr lang="ru-RU" sz="2400" dirty="0"/>
          </a:p>
        </p:txBody>
      </p:sp>
    </p:spTree>
    <p:extLst>
      <p:ext uri="{BB962C8B-B14F-4D97-AF65-F5344CB8AC3E}">
        <p14:creationId xmlns:p14="http://schemas.microsoft.com/office/powerpoint/2010/main" val="103234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7"/>
          </p:nvPr>
        </p:nvSpPr>
        <p:spPr/>
        <p:txBody>
          <a:bodyPr/>
          <a:lstStyle/>
          <a:p>
            <a:r>
              <a:rPr lang="en-US" dirty="0"/>
              <a:t>HPBS® 2019</a:t>
            </a:r>
            <a:endParaRPr lang="ru-RU" dirty="0"/>
          </a:p>
        </p:txBody>
      </p:sp>
      <p:sp>
        <p:nvSpPr>
          <p:cNvPr id="17" name="Текст 1"/>
          <p:cNvSpPr>
            <a:spLocks noGrp="1"/>
          </p:cNvSpPr>
          <p:nvPr>
            <p:ph type="body" sz="quarter" idx="10"/>
          </p:nvPr>
        </p:nvSpPr>
        <p:spPr>
          <a:xfrm>
            <a:off x="1105767" y="821531"/>
            <a:ext cx="8736733" cy="381000"/>
          </a:xfrm>
        </p:spPr>
        <p:txBody>
          <a:bodyPr>
            <a:normAutofit/>
          </a:bodyPr>
          <a:lstStyle/>
          <a:p>
            <a:r>
              <a:rPr lang="en-US" sz="2000" dirty="0">
                <a:solidFill>
                  <a:schemeClr val="accent2"/>
                </a:solidFill>
              </a:rPr>
              <a:t>Stages of implementation of the new building</a:t>
            </a:r>
            <a:endParaRPr lang="ru-RU" sz="2000" dirty="0">
              <a:solidFill>
                <a:schemeClr val="accent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0052958"/>
              </p:ext>
            </p:extLst>
          </p:nvPr>
        </p:nvGraphicFramePr>
        <p:xfrm>
          <a:off x="774699" y="1404320"/>
          <a:ext cx="9601200" cy="579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79120">
                <a:tc>
                  <a:txBody>
                    <a:bodyPr/>
                    <a:lstStyle/>
                    <a:p>
                      <a:pPr algn="l"/>
                      <a:r>
                        <a:rPr lang="en-US" sz="1600" dirty="0"/>
                        <a:t>Concept</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t>Project</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Purchases</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Construction</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Commissioning</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Exploitation</a:t>
                      </a:r>
                      <a:endParaRPr lang="ru-RU" sz="1600" dirty="0"/>
                    </a:p>
                  </a:txBody>
                  <a:tcPr anchor="ctr">
                    <a:lnL w="12700" cap="flat" cmpd="sng" algn="ctr">
                      <a:solidFill>
                        <a:srgbClr val="00AB68"/>
                      </a:solidFill>
                      <a:prstDash val="solid"/>
                      <a:round/>
                      <a:headEnd type="none" w="med" len="med"/>
                      <a:tailEnd type="none" w="med" len="med"/>
                    </a:lnL>
                    <a:lnR w="12700" cap="flat" cmpd="sng" algn="ctr">
                      <a:solidFill>
                        <a:srgbClr val="00AB68"/>
                      </a:solidFill>
                      <a:prstDash val="solid"/>
                      <a:round/>
                      <a:headEnd type="none" w="med" len="med"/>
                      <a:tailEnd type="none" w="med" len="med"/>
                    </a:lnR>
                    <a:lnT w="12700" cap="flat" cmpd="sng" algn="ctr">
                      <a:solidFill>
                        <a:srgbClr val="00AB68"/>
                      </a:solidFill>
                      <a:prstDash val="solid"/>
                      <a:round/>
                      <a:headEnd type="none" w="med" len="med"/>
                      <a:tailEnd type="none" w="med" len="med"/>
                    </a:lnT>
                    <a:lnB w="12700" cap="flat" cmpd="sng" algn="ctr">
                      <a:solidFill>
                        <a:srgbClr val="00AB6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Нашивка 3"/>
          <p:cNvSpPr/>
          <p:nvPr/>
        </p:nvSpPr>
        <p:spPr>
          <a:xfrm>
            <a:off x="10071100" y="1367630"/>
            <a:ext cx="546100" cy="63103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2" name="Нашивка 21"/>
          <p:cNvSpPr/>
          <p:nvPr/>
        </p:nvSpPr>
        <p:spPr>
          <a:xfrm>
            <a:off x="2146300" y="1380331"/>
            <a:ext cx="381000" cy="609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3" name="Нашивка 22"/>
          <p:cNvSpPr/>
          <p:nvPr/>
        </p:nvSpPr>
        <p:spPr>
          <a:xfrm>
            <a:off x="3670300" y="1380331"/>
            <a:ext cx="381000" cy="609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Нашивка 23"/>
          <p:cNvSpPr/>
          <p:nvPr/>
        </p:nvSpPr>
        <p:spPr>
          <a:xfrm>
            <a:off x="5194300" y="1380331"/>
            <a:ext cx="381000" cy="609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5" name="Нашивка 24"/>
          <p:cNvSpPr/>
          <p:nvPr/>
        </p:nvSpPr>
        <p:spPr>
          <a:xfrm>
            <a:off x="6870700" y="1389062"/>
            <a:ext cx="381000" cy="609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6" name="Нашивка 25"/>
          <p:cNvSpPr/>
          <p:nvPr/>
        </p:nvSpPr>
        <p:spPr>
          <a:xfrm>
            <a:off x="8470900" y="1389062"/>
            <a:ext cx="381000" cy="609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 name="Прямоугольник 5"/>
          <p:cNvSpPr/>
          <p:nvPr/>
        </p:nvSpPr>
        <p:spPr>
          <a:xfrm>
            <a:off x="1703017" y="2234078"/>
            <a:ext cx="4634283" cy="161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Development of special technical conditions</a:t>
            </a:r>
            <a:endParaRPr lang="ru-RU" sz="1400" dirty="0">
              <a:solidFill>
                <a:schemeClr val="tx1"/>
              </a:solidFill>
            </a:endParaRPr>
          </a:p>
        </p:txBody>
      </p:sp>
      <p:sp>
        <p:nvSpPr>
          <p:cNvPr id="14" name="Прямоугольник 13"/>
          <p:cNvSpPr/>
          <p:nvPr/>
        </p:nvSpPr>
        <p:spPr>
          <a:xfrm>
            <a:off x="2153259" y="2660416"/>
            <a:ext cx="182184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Project registration</a:t>
            </a:r>
            <a:endParaRPr lang="ru-RU" sz="1400" dirty="0">
              <a:solidFill>
                <a:schemeClr val="tx1"/>
              </a:solidFill>
            </a:endParaRPr>
          </a:p>
        </p:txBody>
      </p:sp>
      <p:sp>
        <p:nvSpPr>
          <p:cNvPr id="15" name="Прямоугольник 14"/>
          <p:cNvSpPr/>
          <p:nvPr/>
        </p:nvSpPr>
        <p:spPr>
          <a:xfrm>
            <a:off x="3975100" y="3059791"/>
            <a:ext cx="36120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Implementation of requirements</a:t>
            </a:r>
            <a:endParaRPr lang="ru-RU" sz="1400" dirty="0">
              <a:solidFill>
                <a:schemeClr val="tx1"/>
              </a:solidFill>
            </a:endParaRPr>
          </a:p>
        </p:txBody>
      </p:sp>
      <p:sp>
        <p:nvSpPr>
          <p:cNvPr id="18" name="Прямоугольник 17"/>
          <p:cNvSpPr/>
          <p:nvPr/>
        </p:nvSpPr>
        <p:spPr>
          <a:xfrm>
            <a:off x="4792422" y="3872538"/>
            <a:ext cx="46101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Preparation of specifications and technical tasks</a:t>
            </a:r>
            <a:endParaRPr lang="ru-RU" sz="1400" dirty="0">
              <a:solidFill>
                <a:schemeClr val="tx1"/>
              </a:solidFill>
            </a:endParaRPr>
          </a:p>
        </p:txBody>
      </p:sp>
      <p:sp>
        <p:nvSpPr>
          <p:cNvPr id="20" name="Прямоугольник 19"/>
          <p:cNvSpPr/>
          <p:nvPr/>
        </p:nvSpPr>
        <p:spPr>
          <a:xfrm>
            <a:off x="5194300" y="4306344"/>
            <a:ext cx="3578300" cy="22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Examination of design solutions (audit)</a:t>
            </a:r>
            <a:endParaRPr lang="ru-RU" sz="1400" dirty="0">
              <a:solidFill>
                <a:schemeClr val="tx1"/>
              </a:solidFill>
            </a:endParaRPr>
          </a:p>
        </p:txBody>
      </p:sp>
      <p:sp>
        <p:nvSpPr>
          <p:cNvPr id="27" name="Прямоугольник 26"/>
          <p:cNvSpPr/>
          <p:nvPr/>
        </p:nvSpPr>
        <p:spPr>
          <a:xfrm>
            <a:off x="8242300" y="6337160"/>
            <a:ext cx="1786873" cy="18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Issuing a certificate for an object</a:t>
            </a:r>
            <a:endParaRPr lang="ru-RU" sz="1400" b="1" dirty="0">
              <a:solidFill>
                <a:schemeClr val="tx1"/>
              </a:solidFill>
            </a:endParaRPr>
          </a:p>
        </p:txBody>
      </p:sp>
      <p:sp>
        <p:nvSpPr>
          <p:cNvPr id="28" name="Прямоугольник 27"/>
          <p:cNvSpPr/>
          <p:nvPr/>
        </p:nvSpPr>
        <p:spPr>
          <a:xfrm>
            <a:off x="1232141" y="5117191"/>
            <a:ext cx="388736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Compliance with construction requirements</a:t>
            </a:r>
            <a:endParaRPr lang="ru-RU" sz="1400" dirty="0">
              <a:solidFill>
                <a:schemeClr val="tx1"/>
              </a:solidFill>
            </a:endParaRPr>
          </a:p>
        </p:txBody>
      </p:sp>
      <p:sp>
        <p:nvSpPr>
          <p:cNvPr id="9" name="Пятиугольник 8"/>
          <p:cNvSpPr/>
          <p:nvPr/>
        </p:nvSpPr>
        <p:spPr>
          <a:xfrm>
            <a:off x="889241" y="2192918"/>
            <a:ext cx="685800" cy="31092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ятиугольник 29"/>
          <p:cNvSpPr/>
          <p:nvPr/>
        </p:nvSpPr>
        <p:spPr>
          <a:xfrm>
            <a:off x="1703017" y="2619256"/>
            <a:ext cx="342900" cy="310920"/>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33" name="Пятиугольник 32"/>
          <p:cNvSpPr/>
          <p:nvPr/>
        </p:nvSpPr>
        <p:spPr>
          <a:xfrm>
            <a:off x="3670300" y="3845026"/>
            <a:ext cx="1022499" cy="31092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ятиугольник 33"/>
          <p:cNvSpPr/>
          <p:nvPr/>
        </p:nvSpPr>
        <p:spPr>
          <a:xfrm>
            <a:off x="4381679" y="4265184"/>
            <a:ext cx="682700" cy="310920"/>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35" name="Пятиугольник 34"/>
          <p:cNvSpPr/>
          <p:nvPr/>
        </p:nvSpPr>
        <p:spPr>
          <a:xfrm>
            <a:off x="5194300" y="5076031"/>
            <a:ext cx="2797690" cy="31092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ятиугольник 35"/>
          <p:cNvSpPr/>
          <p:nvPr/>
        </p:nvSpPr>
        <p:spPr>
          <a:xfrm>
            <a:off x="1703017" y="3021242"/>
            <a:ext cx="2157783" cy="31092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ятиугольник 36"/>
          <p:cNvSpPr/>
          <p:nvPr/>
        </p:nvSpPr>
        <p:spPr>
          <a:xfrm>
            <a:off x="8089900" y="5482789"/>
            <a:ext cx="682700" cy="310920"/>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38" name="Прямоугольник 37"/>
          <p:cNvSpPr/>
          <p:nvPr/>
        </p:nvSpPr>
        <p:spPr>
          <a:xfrm>
            <a:off x="4965701" y="5523949"/>
            <a:ext cx="3026290" cy="22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Examination of the completed object</a:t>
            </a:r>
            <a:endParaRPr lang="ru-RU" sz="1400" dirty="0">
              <a:solidFill>
                <a:schemeClr val="tx1"/>
              </a:solidFill>
            </a:endParaRPr>
          </a:p>
        </p:txBody>
      </p:sp>
      <p:pic>
        <p:nvPicPr>
          <p:cNvPr id="7" name="Рисунок 6">
            <a:extLst>
              <a:ext uri="{FF2B5EF4-FFF2-40B4-BE49-F238E27FC236}">
                <a16:creationId xmlns:a16="http://schemas.microsoft.com/office/drawing/2014/main" id="{B14FDCB1-DEFB-4B6D-9155-4174949931E5}"/>
              </a:ext>
            </a:extLst>
          </p:cNvPr>
          <p:cNvPicPr>
            <a:picLocks noChangeAspect="1"/>
          </p:cNvPicPr>
          <p:nvPr/>
        </p:nvPicPr>
        <p:blipFill>
          <a:blip r:embed="rId2"/>
          <a:stretch>
            <a:fillRect/>
          </a:stretch>
        </p:blipFill>
        <p:spPr>
          <a:xfrm>
            <a:off x="9317759" y="4773946"/>
            <a:ext cx="1022499" cy="1321849"/>
          </a:xfrm>
          <a:prstGeom prst="rect">
            <a:avLst/>
          </a:prstGeom>
        </p:spPr>
      </p:pic>
    </p:spTree>
    <p:extLst>
      <p:ext uri="{BB962C8B-B14F-4D97-AF65-F5344CB8AC3E}">
        <p14:creationId xmlns:p14="http://schemas.microsoft.com/office/powerpoint/2010/main" val="219637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a:xfrm>
            <a:off x="927100" y="351630"/>
            <a:ext cx="9142455" cy="425055"/>
          </a:xfrm>
        </p:spPr>
        <p:txBody>
          <a:bodyPr/>
          <a:lstStyle/>
          <a:p>
            <a:r>
              <a:rPr lang="en-US" dirty="0"/>
              <a:t>Example calculation of the cost of services for a complex of buildings (preliminary)</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graphicFrame>
        <p:nvGraphicFramePr>
          <p:cNvPr id="5" name="Таблица 4">
            <a:extLst>
              <a:ext uri="{FF2B5EF4-FFF2-40B4-BE49-F238E27FC236}">
                <a16:creationId xmlns:a16="http://schemas.microsoft.com/office/drawing/2014/main" id="{861BCBCA-C57B-4C76-989B-3C93227E9C4B}"/>
              </a:ext>
            </a:extLst>
          </p:cNvPr>
          <p:cNvGraphicFramePr>
            <a:graphicFrameLocks noGrp="1"/>
          </p:cNvGraphicFramePr>
          <p:nvPr>
            <p:extLst>
              <p:ext uri="{D42A27DB-BD31-4B8C-83A1-F6EECF244321}">
                <p14:modId xmlns:p14="http://schemas.microsoft.com/office/powerpoint/2010/main" val="2239782843"/>
              </p:ext>
            </p:extLst>
          </p:nvPr>
        </p:nvGraphicFramePr>
        <p:xfrm>
          <a:off x="927100" y="961232"/>
          <a:ext cx="9157470" cy="3569810"/>
        </p:xfrm>
        <a:graphic>
          <a:graphicData uri="http://schemas.openxmlformats.org/drawingml/2006/table">
            <a:tbl>
              <a:tblPr>
                <a:tableStyleId>{5C22544A-7EE6-4342-B048-85BDC9FD1C3A}</a:tableStyleId>
              </a:tblPr>
              <a:tblGrid>
                <a:gridCol w="693218">
                  <a:extLst>
                    <a:ext uri="{9D8B030D-6E8A-4147-A177-3AD203B41FA5}">
                      <a16:colId xmlns:a16="http://schemas.microsoft.com/office/drawing/2014/main" val="4208742783"/>
                    </a:ext>
                  </a:extLst>
                </a:gridCol>
                <a:gridCol w="6620602">
                  <a:extLst>
                    <a:ext uri="{9D8B030D-6E8A-4147-A177-3AD203B41FA5}">
                      <a16:colId xmlns:a16="http://schemas.microsoft.com/office/drawing/2014/main" val="2313034928"/>
                    </a:ext>
                  </a:extLst>
                </a:gridCol>
                <a:gridCol w="1843650">
                  <a:extLst>
                    <a:ext uri="{9D8B030D-6E8A-4147-A177-3AD203B41FA5}">
                      <a16:colId xmlns:a16="http://schemas.microsoft.com/office/drawing/2014/main" val="339977834"/>
                    </a:ext>
                  </a:extLst>
                </a:gridCol>
              </a:tblGrid>
              <a:tr h="567084">
                <a:tc>
                  <a:txBody>
                    <a:bodyPr/>
                    <a:lstStyle/>
                    <a:p>
                      <a:pPr algn="ctr" fontAlgn="ctr"/>
                      <a:r>
                        <a:rPr lang="en-US" sz="1600" u="none" strike="noStrike" dirty="0">
                          <a:solidFill>
                            <a:srgbClr val="FFFFFF"/>
                          </a:solidFill>
                          <a:effectLst/>
                        </a:rPr>
                        <a:t>No</a:t>
                      </a:r>
                      <a:endParaRPr lang="ru-RU" sz="1600" b="0" i="0" u="none" strike="noStrike" dirty="0">
                        <a:solidFill>
                          <a:srgbClr val="FFFFFF"/>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n-US" sz="1600" u="none" strike="noStrike" dirty="0">
                          <a:solidFill>
                            <a:srgbClr val="FFFFFF"/>
                          </a:solidFill>
                          <a:effectLst/>
                        </a:rPr>
                        <a:t>SERVICES</a:t>
                      </a:r>
                      <a:r>
                        <a:rPr lang="ru-RU" sz="1600" u="none" strike="noStrike" dirty="0">
                          <a:solidFill>
                            <a:srgbClr val="FFFFFF"/>
                          </a:solidFill>
                          <a:effectLst/>
                        </a:rPr>
                        <a:t> </a:t>
                      </a:r>
                      <a:r>
                        <a:rPr lang="en-US" sz="1600" u="none" strike="noStrike" dirty="0">
                          <a:solidFill>
                            <a:srgbClr val="FFFFFF"/>
                          </a:solidFill>
                          <a:effectLst/>
                        </a:rPr>
                        <a:t>OF</a:t>
                      </a:r>
                      <a:r>
                        <a:rPr lang="ru-RU" sz="1600" u="none" strike="noStrike" dirty="0">
                          <a:solidFill>
                            <a:srgbClr val="FFFFFF"/>
                          </a:solidFill>
                          <a:effectLst/>
                        </a:rPr>
                        <a:t> </a:t>
                      </a:r>
                      <a:r>
                        <a:rPr lang="en-US" sz="1600" u="none" strike="noStrike" dirty="0">
                          <a:solidFill>
                            <a:srgbClr val="FFFFFF"/>
                          </a:solidFill>
                          <a:effectLst/>
                        </a:rPr>
                        <a:t>HPBS</a:t>
                      </a:r>
                      <a:endParaRPr lang="ru-RU" sz="1600" b="0" i="0" u="none" strike="noStrike" dirty="0">
                        <a:solidFill>
                          <a:srgbClr val="FFFFFF"/>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n-US" sz="1600" u="none" strike="noStrike" dirty="0">
                          <a:solidFill>
                            <a:srgbClr val="FFFFFF"/>
                          </a:solidFill>
                          <a:effectLst/>
                        </a:rPr>
                        <a:t>Stage cost</a:t>
                      </a:r>
                      <a:r>
                        <a:rPr lang="ru-RU" sz="1600" u="none" strike="noStrike" dirty="0">
                          <a:solidFill>
                            <a:srgbClr val="FFFFFF"/>
                          </a:solidFill>
                          <a:effectLst/>
                        </a:rPr>
                        <a:t>, USD</a:t>
                      </a:r>
                      <a:endParaRPr lang="ru-RU" sz="1600" b="0" i="0" u="none" strike="noStrike" dirty="0">
                        <a:solidFill>
                          <a:srgbClr val="FFFFFF"/>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2606020564"/>
                  </a:ext>
                </a:extLst>
              </a:tr>
              <a:tr h="288975">
                <a:tc>
                  <a:txBody>
                    <a:bodyPr/>
                    <a:lstStyle/>
                    <a:p>
                      <a:pPr algn="r" fontAlgn="ctr"/>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Development of a technical certification strategy.</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10 000</a:t>
                      </a:r>
                      <a:endParaRPr lang="ru-RU"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9617036"/>
                  </a:ext>
                </a:extLst>
              </a:tr>
              <a:tr h="845195">
                <a:tc>
                  <a:txBody>
                    <a:bodyPr/>
                    <a:lstStyle/>
                    <a:p>
                      <a:pPr algn="r" fontAlgn="ctr"/>
                      <a:r>
                        <a:rPr lang="ru-RU" sz="1600" u="none" strike="noStrike" dirty="0">
                          <a:effectLst/>
                        </a:rPr>
                        <a:t>2</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Design support, including: engineering and technical consulting on energy efficiency, water conservation and analysis of the life cycle of materials.</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24 000</a:t>
                      </a:r>
                      <a:endParaRPr lang="ru-RU"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4355129"/>
                  </a:ext>
                </a:extLst>
              </a:tr>
              <a:tr h="445411">
                <a:tc>
                  <a:txBody>
                    <a:bodyPr/>
                    <a:lstStyle/>
                    <a:p>
                      <a:pPr algn="r" fontAlgn="ctr"/>
                      <a:r>
                        <a:rPr lang="ru-RU" sz="1600" u="none" strike="noStrike" dirty="0">
                          <a:effectLst/>
                        </a:rPr>
                        <a:t>3</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Preparation of audit documentation at the design stage</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dirty="0">
                          <a:effectLst/>
                        </a:rPr>
                        <a:t>8 000</a:t>
                      </a:r>
                      <a:endParaRPr lang="ru-RU"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9136275"/>
                  </a:ext>
                </a:extLst>
              </a:tr>
              <a:tr h="845195">
                <a:tc>
                  <a:txBody>
                    <a:bodyPr/>
                    <a:lstStyle/>
                    <a:p>
                      <a:pPr algn="r" fontAlgn="ctr"/>
                      <a:r>
                        <a:rPr lang="ru-RU" sz="1600" u="none" strike="noStrike" dirty="0">
                          <a:effectLst/>
                        </a:rPr>
                        <a:t>4</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Construction support, including: engineering and technical consulting on the choice of materials, equipment and organization of construction methods</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24 000</a:t>
                      </a:r>
                      <a:endParaRPr lang="ru-RU"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7300121"/>
                  </a:ext>
                </a:extLst>
              </a:tr>
              <a:tr h="288975">
                <a:tc>
                  <a:txBody>
                    <a:bodyPr/>
                    <a:lstStyle/>
                    <a:p>
                      <a:pPr algn="r" fontAlgn="ctr"/>
                      <a:r>
                        <a:rPr lang="ru-RU" sz="1600" u="none" strike="noStrike" dirty="0">
                          <a:effectLst/>
                        </a:rPr>
                        <a:t>5</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Preparation of documentation for audit at the construction stage</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8 000</a:t>
                      </a:r>
                      <a:endParaRPr lang="ru-RU"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5203556"/>
                  </a:ext>
                </a:extLst>
              </a:tr>
              <a:tr h="288975">
                <a:tc>
                  <a:txBody>
                    <a:bodyPr/>
                    <a:lstStyle/>
                    <a:p>
                      <a:pPr algn="l" fontAlgn="ctr"/>
                      <a:r>
                        <a:rPr lang="ru-RU" sz="1600" u="none" strike="noStrike">
                          <a:effectLst/>
                        </a:rPr>
                        <a:t> </a:t>
                      </a:r>
                      <a:endParaRPr lang="ru-RU"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Total cost of services, USD excluding VAT</a:t>
                      </a:r>
                      <a:endParaRPr lang="ru-RU"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b="1" u="none" strike="noStrike" dirty="0">
                          <a:effectLst/>
                        </a:rPr>
                        <a:t>74 000</a:t>
                      </a:r>
                      <a:endParaRPr lang="ru-RU"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30762863"/>
                  </a:ext>
                </a:extLst>
              </a:tr>
            </a:tbl>
          </a:graphicData>
        </a:graphic>
      </p:graphicFrame>
      <p:graphicFrame>
        <p:nvGraphicFramePr>
          <p:cNvPr id="9" name="Таблица 8">
            <a:extLst>
              <a:ext uri="{FF2B5EF4-FFF2-40B4-BE49-F238E27FC236}">
                <a16:creationId xmlns:a16="http://schemas.microsoft.com/office/drawing/2014/main" id="{E782B829-9B66-4497-A4C2-590719E80176}"/>
              </a:ext>
            </a:extLst>
          </p:cNvPr>
          <p:cNvGraphicFramePr>
            <a:graphicFrameLocks noGrp="1"/>
          </p:cNvGraphicFramePr>
          <p:nvPr>
            <p:extLst>
              <p:ext uri="{D42A27DB-BD31-4B8C-83A1-F6EECF244321}">
                <p14:modId xmlns:p14="http://schemas.microsoft.com/office/powerpoint/2010/main" val="3248656706"/>
              </p:ext>
            </p:extLst>
          </p:nvPr>
        </p:nvGraphicFramePr>
        <p:xfrm>
          <a:off x="927100" y="5018401"/>
          <a:ext cx="9142455" cy="395650"/>
        </p:xfrm>
        <a:graphic>
          <a:graphicData uri="http://schemas.openxmlformats.org/drawingml/2006/table">
            <a:tbl>
              <a:tblPr>
                <a:tableStyleId>{5C22544A-7EE6-4342-B048-85BDC9FD1C3A}</a:tableStyleId>
              </a:tblPr>
              <a:tblGrid>
                <a:gridCol w="692080">
                  <a:extLst>
                    <a:ext uri="{9D8B030D-6E8A-4147-A177-3AD203B41FA5}">
                      <a16:colId xmlns:a16="http://schemas.microsoft.com/office/drawing/2014/main" val="2534916158"/>
                    </a:ext>
                  </a:extLst>
                </a:gridCol>
                <a:gridCol w="6609748">
                  <a:extLst>
                    <a:ext uri="{9D8B030D-6E8A-4147-A177-3AD203B41FA5}">
                      <a16:colId xmlns:a16="http://schemas.microsoft.com/office/drawing/2014/main" val="3908231491"/>
                    </a:ext>
                  </a:extLst>
                </a:gridCol>
                <a:gridCol w="1840627">
                  <a:extLst>
                    <a:ext uri="{9D8B030D-6E8A-4147-A177-3AD203B41FA5}">
                      <a16:colId xmlns:a16="http://schemas.microsoft.com/office/drawing/2014/main" val="1939695711"/>
                    </a:ext>
                  </a:extLst>
                </a:gridCol>
              </a:tblGrid>
              <a:tr h="395650">
                <a:tc>
                  <a:txBody>
                    <a:bodyPr/>
                    <a:lstStyle/>
                    <a:p>
                      <a:pPr algn="r" fontAlgn="ct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Project registration and certification</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dirty="0">
                          <a:effectLst/>
                        </a:rPr>
                        <a:t>30 000</a:t>
                      </a:r>
                      <a:endParaRPr lang="ru-RU"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64931153"/>
                  </a:ext>
                </a:extLst>
              </a:tr>
            </a:tbl>
          </a:graphicData>
        </a:graphic>
      </p:graphicFrame>
      <p:graphicFrame>
        <p:nvGraphicFramePr>
          <p:cNvPr id="11" name="Таблица 10">
            <a:extLst>
              <a:ext uri="{FF2B5EF4-FFF2-40B4-BE49-F238E27FC236}">
                <a16:creationId xmlns:a16="http://schemas.microsoft.com/office/drawing/2014/main" id="{B9DDB9B2-8C6B-4645-A9B8-626E158ABA78}"/>
              </a:ext>
            </a:extLst>
          </p:cNvPr>
          <p:cNvGraphicFramePr>
            <a:graphicFrameLocks noGrp="1"/>
          </p:cNvGraphicFramePr>
          <p:nvPr>
            <p:extLst>
              <p:ext uri="{D42A27DB-BD31-4B8C-83A1-F6EECF244321}">
                <p14:modId xmlns:p14="http://schemas.microsoft.com/office/powerpoint/2010/main" val="1227597552"/>
              </p:ext>
            </p:extLst>
          </p:nvPr>
        </p:nvGraphicFramePr>
        <p:xfrm>
          <a:off x="917864" y="5985487"/>
          <a:ext cx="9157470" cy="614546"/>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445186117"/>
                    </a:ext>
                  </a:extLst>
                </a:gridCol>
                <a:gridCol w="6628020">
                  <a:extLst>
                    <a:ext uri="{9D8B030D-6E8A-4147-A177-3AD203B41FA5}">
                      <a16:colId xmlns:a16="http://schemas.microsoft.com/office/drawing/2014/main" val="2829079181"/>
                    </a:ext>
                  </a:extLst>
                </a:gridCol>
                <a:gridCol w="1843650">
                  <a:extLst>
                    <a:ext uri="{9D8B030D-6E8A-4147-A177-3AD203B41FA5}">
                      <a16:colId xmlns:a16="http://schemas.microsoft.com/office/drawing/2014/main" val="283438626"/>
                    </a:ext>
                  </a:extLst>
                </a:gridCol>
              </a:tblGrid>
              <a:tr h="307273">
                <a:tc>
                  <a:txBody>
                    <a:bodyPr/>
                    <a:lstStyle/>
                    <a:p>
                      <a:pPr algn="r" fontAlgn="ct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Audit at the design stage</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20 000</a:t>
                      </a:r>
                      <a:endParaRPr lang="ru-RU"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3023082"/>
                  </a:ext>
                </a:extLst>
              </a:tr>
              <a:tr h="307273">
                <a:tc>
                  <a:txBody>
                    <a:bodyPr/>
                    <a:lstStyle/>
                    <a:p>
                      <a:pPr algn="r" fontAlgn="ct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Audit at the construction stage</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15 000</a:t>
                      </a:r>
                      <a:endParaRPr lang="ru-RU"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4842417"/>
                  </a:ext>
                </a:extLst>
              </a:tr>
            </a:tbl>
          </a:graphicData>
        </a:graphic>
      </p:graphicFrame>
      <p:sp>
        <p:nvSpPr>
          <p:cNvPr id="13" name="TextBox 12">
            <a:extLst>
              <a:ext uri="{FF2B5EF4-FFF2-40B4-BE49-F238E27FC236}">
                <a16:creationId xmlns:a16="http://schemas.microsoft.com/office/drawing/2014/main" id="{E659C87D-CB86-48E4-A3A1-A9BF395F24CB}"/>
              </a:ext>
            </a:extLst>
          </p:cNvPr>
          <p:cNvSpPr txBox="1"/>
          <p:nvPr/>
        </p:nvSpPr>
        <p:spPr>
          <a:xfrm>
            <a:off x="901700" y="4635321"/>
            <a:ext cx="5346122" cy="338554"/>
          </a:xfrm>
          <a:prstGeom prst="rect">
            <a:avLst/>
          </a:prstGeom>
          <a:noFill/>
        </p:spPr>
        <p:txBody>
          <a:bodyPr wrap="square">
            <a:spAutoFit/>
          </a:bodyPr>
          <a:lstStyle/>
          <a:p>
            <a:r>
              <a:rPr lang="en-US" sz="1600" b="1" dirty="0"/>
              <a:t>The cost of the certifying authority</a:t>
            </a:r>
            <a:endParaRPr lang="ru-RU" sz="1600" dirty="0"/>
          </a:p>
        </p:txBody>
      </p:sp>
      <p:sp>
        <p:nvSpPr>
          <p:cNvPr id="14" name="TextBox 13">
            <a:extLst>
              <a:ext uri="{FF2B5EF4-FFF2-40B4-BE49-F238E27FC236}">
                <a16:creationId xmlns:a16="http://schemas.microsoft.com/office/drawing/2014/main" id="{847175CC-72A9-4229-8E65-2FA386F1C614}"/>
              </a:ext>
            </a:extLst>
          </p:cNvPr>
          <p:cNvSpPr txBox="1"/>
          <p:nvPr/>
        </p:nvSpPr>
        <p:spPr>
          <a:xfrm>
            <a:off x="901700" y="5542653"/>
            <a:ext cx="5346122" cy="338554"/>
          </a:xfrm>
          <a:prstGeom prst="rect">
            <a:avLst/>
          </a:prstGeom>
          <a:noFill/>
        </p:spPr>
        <p:txBody>
          <a:bodyPr wrap="square">
            <a:spAutoFit/>
          </a:bodyPr>
          <a:lstStyle/>
          <a:p>
            <a:r>
              <a:rPr lang="ru-RU" sz="1600" b="1" dirty="0"/>
              <a:t>Стоимость аудита</a:t>
            </a:r>
            <a:endParaRPr lang="ru-RU" sz="1600" dirty="0"/>
          </a:p>
        </p:txBody>
      </p:sp>
      <p:sp>
        <p:nvSpPr>
          <p:cNvPr id="15" name="TextBox 14">
            <a:extLst>
              <a:ext uri="{FF2B5EF4-FFF2-40B4-BE49-F238E27FC236}">
                <a16:creationId xmlns:a16="http://schemas.microsoft.com/office/drawing/2014/main" id="{89CD6323-72E8-4339-8D29-D09D7873719F}"/>
              </a:ext>
            </a:extLst>
          </p:cNvPr>
          <p:cNvSpPr txBox="1"/>
          <p:nvPr/>
        </p:nvSpPr>
        <p:spPr>
          <a:xfrm>
            <a:off x="917864" y="6676763"/>
            <a:ext cx="5346122" cy="338554"/>
          </a:xfrm>
          <a:prstGeom prst="rect">
            <a:avLst/>
          </a:prstGeom>
          <a:noFill/>
        </p:spPr>
        <p:txBody>
          <a:bodyPr wrap="square">
            <a:spAutoFit/>
          </a:bodyPr>
          <a:lstStyle/>
          <a:p>
            <a:r>
              <a:rPr lang="en-US" sz="1600" b="1" dirty="0"/>
              <a:t>Total: up to </a:t>
            </a:r>
            <a:r>
              <a:rPr lang="ru-RU" sz="1600" b="1" dirty="0"/>
              <a:t>139 000 </a:t>
            </a:r>
            <a:r>
              <a:rPr lang="en-US" sz="1600" b="1" dirty="0"/>
              <a:t>USD</a:t>
            </a:r>
            <a:endParaRPr lang="ru-RU" sz="1600" dirty="0"/>
          </a:p>
        </p:txBody>
      </p:sp>
    </p:spTree>
    <p:extLst>
      <p:ext uri="{BB962C8B-B14F-4D97-AF65-F5344CB8AC3E}">
        <p14:creationId xmlns:p14="http://schemas.microsoft.com/office/powerpoint/2010/main" val="276583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3" y="0"/>
            <a:ext cx="10691155" cy="7559358"/>
          </a:xfrm>
          <a:custGeom>
            <a:avLst/>
            <a:gdLst/>
            <a:ahLst/>
            <a:cxnLst/>
            <a:rect l="l" t="t" r="r" b="b"/>
            <a:pathLst>
              <a:path w="10693400" h="7560945">
                <a:moveTo>
                  <a:pt x="10693391" y="7560599"/>
                </a:moveTo>
                <a:lnTo>
                  <a:pt x="0" y="7560599"/>
                </a:lnTo>
                <a:lnTo>
                  <a:pt x="0" y="0"/>
                </a:lnTo>
                <a:lnTo>
                  <a:pt x="10693391" y="0"/>
                </a:lnTo>
                <a:lnTo>
                  <a:pt x="10693391" y="7560599"/>
                </a:lnTo>
                <a:close/>
              </a:path>
            </a:pathLst>
          </a:custGeom>
          <a:solidFill>
            <a:srgbClr val="00AB68"/>
          </a:solidFill>
        </p:spPr>
        <p:txBody>
          <a:bodyPr wrap="square" lIns="0" tIns="0" rIns="0" bIns="0" rtlCol="0"/>
          <a:lstStyle/>
          <a:p>
            <a:endParaRPr b="1" dirty="0"/>
          </a:p>
        </p:txBody>
      </p:sp>
      <p:grpSp>
        <p:nvGrpSpPr>
          <p:cNvPr id="3" name="object 3"/>
          <p:cNvGrpSpPr/>
          <p:nvPr/>
        </p:nvGrpSpPr>
        <p:grpSpPr>
          <a:xfrm>
            <a:off x="534045" y="26"/>
            <a:ext cx="377746" cy="7019721"/>
            <a:chOff x="533034" y="26"/>
            <a:chExt cx="377825" cy="7021195"/>
          </a:xfrm>
        </p:grpSpPr>
        <p:sp>
          <p:nvSpPr>
            <p:cNvPr id="4" name="object 4"/>
            <p:cNvSpPr/>
            <p:nvPr/>
          </p:nvSpPr>
          <p:spPr>
            <a:xfrm>
              <a:off x="533034" y="26"/>
              <a:ext cx="377825" cy="902969"/>
            </a:xfrm>
            <a:custGeom>
              <a:avLst/>
              <a:gdLst/>
              <a:ahLst/>
              <a:cxnLst/>
              <a:rect l="l" t="t" r="r" b="b"/>
              <a:pathLst>
                <a:path w="377825" h="902969">
                  <a:moveTo>
                    <a:pt x="376588" y="902391"/>
                  </a:moveTo>
                  <a:lnTo>
                    <a:pt x="0" y="631445"/>
                  </a:lnTo>
                  <a:lnTo>
                    <a:pt x="290" y="0"/>
                  </a:lnTo>
                  <a:lnTo>
                    <a:pt x="377566" y="0"/>
                  </a:lnTo>
                  <a:lnTo>
                    <a:pt x="376588" y="902391"/>
                  </a:lnTo>
                  <a:close/>
                </a:path>
              </a:pathLst>
            </a:custGeom>
            <a:solidFill>
              <a:srgbClr val="000000"/>
            </a:solidFill>
          </p:spPr>
          <p:txBody>
            <a:bodyPr wrap="square" lIns="0" tIns="0" rIns="0" bIns="0" rtlCol="0"/>
            <a:lstStyle/>
            <a:p>
              <a:endParaRPr dirty="0"/>
            </a:p>
          </p:txBody>
        </p:sp>
        <p:sp>
          <p:nvSpPr>
            <p:cNvPr id="5" name="object 5"/>
            <p:cNvSpPr/>
            <p:nvPr/>
          </p:nvSpPr>
          <p:spPr>
            <a:xfrm>
              <a:off x="726782" y="902423"/>
              <a:ext cx="124460" cy="6118860"/>
            </a:xfrm>
            <a:custGeom>
              <a:avLst/>
              <a:gdLst/>
              <a:ahLst/>
              <a:cxnLst/>
              <a:rect l="l" t="t" r="r" b="b"/>
              <a:pathLst>
                <a:path w="124459" h="6118859">
                  <a:moveTo>
                    <a:pt x="124117" y="90576"/>
                  </a:moveTo>
                  <a:lnTo>
                    <a:pt x="0" y="0"/>
                  </a:lnTo>
                  <a:lnTo>
                    <a:pt x="0" y="859713"/>
                  </a:lnTo>
                  <a:lnTo>
                    <a:pt x="0" y="5170716"/>
                  </a:lnTo>
                  <a:lnTo>
                    <a:pt x="0" y="6030430"/>
                  </a:lnTo>
                  <a:lnTo>
                    <a:pt x="121780" y="6118593"/>
                  </a:lnTo>
                  <a:lnTo>
                    <a:pt x="124117" y="950277"/>
                  </a:lnTo>
                  <a:lnTo>
                    <a:pt x="123723" y="949998"/>
                  </a:lnTo>
                  <a:lnTo>
                    <a:pt x="124117" y="90576"/>
                  </a:lnTo>
                  <a:close/>
                </a:path>
              </a:pathLst>
            </a:custGeom>
            <a:solidFill>
              <a:srgbClr val="FFFFFF"/>
            </a:solidFill>
          </p:spPr>
          <p:txBody>
            <a:bodyPr wrap="square" lIns="0" tIns="0" rIns="0" bIns="0" rtlCol="0"/>
            <a:lstStyle/>
            <a:p>
              <a:endParaRPr dirty="0"/>
            </a:p>
          </p:txBody>
        </p:sp>
      </p:grpSp>
      <p:sp>
        <p:nvSpPr>
          <p:cNvPr id="6" name="object 6"/>
          <p:cNvSpPr/>
          <p:nvPr/>
        </p:nvSpPr>
        <p:spPr>
          <a:xfrm>
            <a:off x="1235354" y="6519510"/>
            <a:ext cx="375206" cy="498370"/>
          </a:xfrm>
          <a:custGeom>
            <a:avLst/>
            <a:gdLst/>
            <a:ahLst/>
            <a:cxnLst/>
            <a:rect l="l" t="t" r="r" b="b"/>
            <a:pathLst>
              <a:path w="375284" h="498475">
                <a:moveTo>
                  <a:pt x="175412" y="249008"/>
                </a:moveTo>
                <a:lnTo>
                  <a:pt x="2400" y="122250"/>
                </a:lnTo>
                <a:lnTo>
                  <a:pt x="0" y="378574"/>
                </a:lnTo>
                <a:lnTo>
                  <a:pt x="175412" y="498144"/>
                </a:lnTo>
                <a:lnTo>
                  <a:pt x="175412" y="249008"/>
                </a:lnTo>
                <a:close/>
              </a:path>
              <a:path w="375284" h="498475">
                <a:moveTo>
                  <a:pt x="375018" y="379082"/>
                </a:moveTo>
                <a:lnTo>
                  <a:pt x="372986" y="43319"/>
                </a:lnTo>
                <a:lnTo>
                  <a:pt x="372618" y="0"/>
                </a:lnTo>
                <a:lnTo>
                  <a:pt x="199605" y="123837"/>
                </a:lnTo>
                <a:lnTo>
                  <a:pt x="199605" y="498144"/>
                </a:lnTo>
                <a:lnTo>
                  <a:pt x="375018" y="379082"/>
                </a:lnTo>
                <a:close/>
              </a:path>
            </a:pathLst>
          </a:custGeom>
          <a:solidFill>
            <a:srgbClr val="FFFFFF"/>
          </a:solidFill>
        </p:spPr>
        <p:txBody>
          <a:bodyPr wrap="square" lIns="0" tIns="0" rIns="0" bIns="0" rtlCol="0"/>
          <a:lstStyle/>
          <a:p>
            <a:endParaRPr dirty="0"/>
          </a:p>
        </p:txBody>
      </p:sp>
      <p:sp>
        <p:nvSpPr>
          <p:cNvPr id="7" name="object 7"/>
          <p:cNvSpPr/>
          <p:nvPr/>
        </p:nvSpPr>
        <p:spPr>
          <a:xfrm>
            <a:off x="10002749" y="1724284"/>
            <a:ext cx="260295" cy="5829981"/>
          </a:xfrm>
          <a:custGeom>
            <a:avLst/>
            <a:gdLst/>
            <a:ahLst/>
            <a:cxnLst/>
            <a:rect l="l" t="t" r="r" b="b"/>
            <a:pathLst>
              <a:path w="260350" h="5831205">
                <a:moveTo>
                  <a:pt x="260019" y="0"/>
                </a:moveTo>
                <a:lnTo>
                  <a:pt x="0" y="176225"/>
                </a:lnTo>
                <a:lnTo>
                  <a:pt x="0" y="1114018"/>
                </a:lnTo>
                <a:lnTo>
                  <a:pt x="0" y="5252288"/>
                </a:lnTo>
                <a:lnTo>
                  <a:pt x="0" y="5830773"/>
                </a:lnTo>
                <a:lnTo>
                  <a:pt x="260019" y="5830773"/>
                </a:lnTo>
                <a:lnTo>
                  <a:pt x="260019" y="5072646"/>
                </a:lnTo>
                <a:lnTo>
                  <a:pt x="260019" y="937806"/>
                </a:lnTo>
                <a:lnTo>
                  <a:pt x="260019" y="0"/>
                </a:lnTo>
                <a:close/>
              </a:path>
            </a:pathLst>
          </a:custGeom>
          <a:solidFill>
            <a:srgbClr val="000000"/>
          </a:solidFill>
        </p:spPr>
        <p:txBody>
          <a:bodyPr wrap="square" lIns="0" tIns="0" rIns="0" bIns="0" rtlCol="0"/>
          <a:lstStyle/>
          <a:p>
            <a:endParaRPr dirty="0"/>
          </a:p>
        </p:txBody>
      </p:sp>
      <p:sp>
        <p:nvSpPr>
          <p:cNvPr id="8" name="object 8"/>
          <p:cNvSpPr txBox="1">
            <a:spLocks noGrp="1"/>
          </p:cNvSpPr>
          <p:nvPr>
            <p:ph type="title"/>
          </p:nvPr>
        </p:nvSpPr>
        <p:spPr>
          <a:xfrm>
            <a:off x="1191166" y="812508"/>
            <a:ext cx="5800777" cy="505161"/>
          </a:xfrm>
          <a:prstGeom prst="rect">
            <a:avLst/>
          </a:prstGeom>
        </p:spPr>
        <p:txBody>
          <a:bodyPr vert="horz" wrap="square" lIns="0" tIns="12697" rIns="0" bIns="0" rtlCol="0" anchor="ctr">
            <a:spAutoFit/>
          </a:bodyPr>
          <a:lstStyle/>
          <a:p>
            <a:pPr marL="12697">
              <a:lnSpc>
                <a:spcPct val="100000"/>
              </a:lnSpc>
              <a:spcBef>
                <a:spcPts val="100"/>
              </a:spcBef>
            </a:pPr>
            <a:r>
              <a:rPr lang="en-US" b="1" dirty="0">
                <a:solidFill>
                  <a:schemeClr val="bg1"/>
                </a:solidFill>
                <a:latin typeface="PT Sans" panose="020B0503020203020204" pitchFamily="34" charset="-52"/>
              </a:rPr>
              <a:t>Contact information</a:t>
            </a:r>
            <a:endParaRPr b="1" dirty="0">
              <a:solidFill>
                <a:schemeClr val="bg1"/>
              </a:solidFill>
              <a:latin typeface="PT Sans" panose="020B0503020203020204" pitchFamily="34" charset="-52"/>
            </a:endParaRPr>
          </a:p>
        </p:txBody>
      </p:sp>
      <p:sp>
        <p:nvSpPr>
          <p:cNvPr id="9" name="object 9"/>
          <p:cNvSpPr txBox="1"/>
          <p:nvPr/>
        </p:nvSpPr>
        <p:spPr>
          <a:xfrm>
            <a:off x="1659810" y="6651373"/>
            <a:ext cx="1252116" cy="335986"/>
          </a:xfrm>
          <a:prstGeom prst="rect">
            <a:avLst/>
          </a:prstGeom>
        </p:spPr>
        <p:txBody>
          <a:bodyPr vert="horz" wrap="square" lIns="0" tIns="12697" rIns="0" bIns="0" rtlCol="0">
            <a:spAutoFit/>
          </a:bodyPr>
          <a:lstStyle/>
          <a:p>
            <a:pPr marL="12697">
              <a:spcBef>
                <a:spcPts val="100"/>
              </a:spcBef>
            </a:pPr>
            <a:r>
              <a:rPr dirty="0">
                <a:solidFill>
                  <a:schemeClr val="bg1"/>
                </a:solidFill>
                <a:latin typeface="PT Sans" panose="020B0503020203020204" pitchFamily="34" charset="-52"/>
              </a:rPr>
              <a:t>HPBS</a:t>
            </a:r>
          </a:p>
        </p:txBody>
      </p:sp>
      <p:sp>
        <p:nvSpPr>
          <p:cNvPr id="11" name="object 11"/>
          <p:cNvSpPr txBox="1"/>
          <p:nvPr/>
        </p:nvSpPr>
        <p:spPr>
          <a:xfrm>
            <a:off x="1203866" y="3506679"/>
            <a:ext cx="6592744" cy="2156539"/>
          </a:xfrm>
          <a:prstGeom prst="rect">
            <a:avLst/>
          </a:prstGeom>
        </p:spPr>
        <p:txBody>
          <a:bodyPr vert="horz" wrap="square" lIns="0" tIns="62852" rIns="0" bIns="0" rtlCol="0">
            <a:spAutoFit/>
          </a:bodyPr>
          <a:lstStyle/>
          <a:p>
            <a:pPr marL="12697">
              <a:spcBef>
                <a:spcPts val="495"/>
              </a:spcBef>
            </a:pPr>
            <a:r>
              <a:rPr lang="en-US" b="1" dirty="0">
                <a:solidFill>
                  <a:schemeClr val="bg1"/>
                </a:solidFill>
                <a:latin typeface="PT Sans" panose="020B0503020203020204" pitchFamily="34" charset="-52"/>
              </a:rPr>
              <a:t>LLC "</a:t>
            </a:r>
            <a:r>
              <a:rPr lang="en-US" b="1" dirty="0" err="1">
                <a:solidFill>
                  <a:schemeClr val="bg1"/>
                </a:solidFill>
                <a:latin typeface="PT Sans" panose="020B0503020203020204" pitchFamily="34" charset="-52"/>
              </a:rPr>
              <a:t>HPBSolution</a:t>
            </a:r>
            <a:r>
              <a:rPr lang="en-US" b="1" dirty="0">
                <a:solidFill>
                  <a:schemeClr val="bg1"/>
                </a:solidFill>
                <a:latin typeface="PT Sans" panose="020B0503020203020204" pitchFamily="34" charset="-52"/>
              </a:rPr>
              <a:t>«</a:t>
            </a:r>
            <a:endParaRPr lang="ru-RU" b="1" dirty="0">
              <a:solidFill>
                <a:schemeClr val="bg1"/>
              </a:solidFill>
              <a:latin typeface="PT Sans" panose="020B0503020203020204" pitchFamily="34" charset="-52"/>
            </a:endParaRPr>
          </a:p>
          <a:p>
            <a:pPr marL="12697">
              <a:spcBef>
                <a:spcPts val="495"/>
              </a:spcBef>
            </a:pPr>
            <a:r>
              <a:rPr lang="en-US" b="1" dirty="0">
                <a:solidFill>
                  <a:schemeClr val="bg1"/>
                </a:solidFill>
                <a:latin typeface="PT Sans" panose="020B0503020203020204" pitchFamily="34" charset="-52"/>
              </a:rPr>
              <a:t>Moscow, Party lane, 1, bldg. 46, office No. 513</a:t>
            </a:r>
            <a:endParaRPr b="1" dirty="0">
              <a:solidFill>
                <a:schemeClr val="bg1"/>
              </a:solidFill>
              <a:latin typeface="PT Sans" panose="020B0503020203020204" pitchFamily="34" charset="-52"/>
            </a:endParaRPr>
          </a:p>
          <a:p>
            <a:pPr marL="12697"/>
            <a:r>
              <a:rPr b="1" dirty="0">
                <a:solidFill>
                  <a:schemeClr val="bg1"/>
                </a:solidFill>
                <a:latin typeface="PT Sans" panose="020B0503020203020204" pitchFamily="34" charset="-52"/>
              </a:rPr>
              <a:t>Тел. +</a:t>
            </a:r>
            <a:r>
              <a:rPr lang="ru-RU" b="1" dirty="0">
                <a:solidFill>
                  <a:schemeClr val="bg1"/>
                </a:solidFill>
                <a:latin typeface="PT Sans" panose="020B0503020203020204" pitchFamily="34" charset="-52"/>
              </a:rPr>
              <a:t>7 (495) 231 09 04</a:t>
            </a:r>
          </a:p>
          <a:p>
            <a:pPr marL="12697"/>
            <a:r>
              <a:rPr lang="ru-RU" b="1" dirty="0">
                <a:solidFill>
                  <a:schemeClr val="bg1"/>
                </a:solidFill>
                <a:latin typeface="PT Sans" panose="020B0503020203020204" pitchFamily="34" charset="-52"/>
              </a:rPr>
              <a:t>       + 31 6 1560 6148</a:t>
            </a:r>
            <a:endParaRPr b="1" dirty="0">
              <a:solidFill>
                <a:schemeClr val="bg1"/>
              </a:solidFill>
              <a:latin typeface="PT Sans" panose="020B0503020203020204" pitchFamily="34" charset="-52"/>
            </a:endParaRPr>
          </a:p>
          <a:p>
            <a:pPr marL="12697" marR="4425700">
              <a:lnSpc>
                <a:spcPct val="118200"/>
              </a:lnSpc>
            </a:pPr>
            <a:r>
              <a:rPr b="1" dirty="0">
                <a:solidFill>
                  <a:schemeClr val="bg1"/>
                </a:solidFill>
                <a:latin typeface="PT Sans" panose="020B0503020203020204" pitchFamily="34" charset="-52"/>
              </a:rPr>
              <a:t>www.hpb-s.com  info@hpb-s.com</a:t>
            </a:r>
          </a:p>
        </p:txBody>
      </p:sp>
      <p:sp>
        <p:nvSpPr>
          <p:cNvPr id="12" name="object 12"/>
          <p:cNvSpPr txBox="1"/>
          <p:nvPr/>
        </p:nvSpPr>
        <p:spPr>
          <a:xfrm>
            <a:off x="1952104" y="2309898"/>
            <a:ext cx="6975245" cy="841272"/>
          </a:xfrm>
          <a:prstGeom prst="rect">
            <a:avLst/>
          </a:prstGeom>
        </p:spPr>
        <p:txBody>
          <a:bodyPr vert="horz" wrap="square" lIns="0" tIns="12697" rIns="0" bIns="0" rtlCol="0">
            <a:spAutoFit/>
          </a:bodyPr>
          <a:lstStyle/>
          <a:p>
            <a:pPr marL="839301" marR="5079" indent="-827240" algn="ctr">
              <a:lnSpc>
                <a:spcPct val="115599"/>
              </a:lnSpc>
              <a:spcBef>
                <a:spcPts val="100"/>
              </a:spcBef>
            </a:pPr>
            <a:r>
              <a:rPr lang="en-US" sz="2400" b="1" dirty="0">
                <a:solidFill>
                  <a:schemeClr val="bg1"/>
                </a:solidFill>
                <a:latin typeface="PT Sans" panose="020B0503020203020204" pitchFamily="34" charset="-52"/>
              </a:rPr>
              <a:t>Create a favorable environment for people, nature and business</a:t>
            </a:r>
            <a:endParaRPr lang="ru-RU" sz="2400" b="1" dirty="0">
              <a:solidFill>
                <a:schemeClr val="bg1"/>
              </a:solidFill>
              <a:latin typeface="PT Sans" panose="020B0503020203020204" pitchFamily="34" charset="-5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DD5D1DB-C109-4DB9-BA02-D8DA138237D5}"/>
              </a:ext>
            </a:extLst>
          </p:cNvPr>
          <p:cNvSpPr>
            <a:spLocks noGrp="1"/>
          </p:cNvSpPr>
          <p:nvPr>
            <p:ph type="body" sz="quarter" idx="10"/>
          </p:nvPr>
        </p:nvSpPr>
        <p:spPr/>
        <p:txBody>
          <a:bodyPr/>
          <a:lstStyle/>
          <a:p>
            <a:endParaRPr lang="ru-RU"/>
          </a:p>
        </p:txBody>
      </p:sp>
      <p:sp>
        <p:nvSpPr>
          <p:cNvPr id="3" name="Текст 2">
            <a:extLst>
              <a:ext uri="{FF2B5EF4-FFF2-40B4-BE49-F238E27FC236}">
                <a16:creationId xmlns:a16="http://schemas.microsoft.com/office/drawing/2014/main" id="{F73564CA-1A49-49E8-A4CF-41FF89A84EEF}"/>
              </a:ext>
            </a:extLst>
          </p:cNvPr>
          <p:cNvSpPr>
            <a:spLocks noGrp="1"/>
          </p:cNvSpPr>
          <p:nvPr>
            <p:ph type="body" sz="quarter" idx="11"/>
          </p:nvPr>
        </p:nvSpPr>
        <p:spPr/>
        <p:txBody>
          <a:bodyPr/>
          <a:lstStyle/>
          <a:p>
            <a:endParaRPr lang="ru-RU"/>
          </a:p>
        </p:txBody>
      </p:sp>
      <p:pic>
        <p:nvPicPr>
          <p:cNvPr id="7" name="Рисунок 6">
            <a:extLst>
              <a:ext uri="{FF2B5EF4-FFF2-40B4-BE49-F238E27FC236}">
                <a16:creationId xmlns:a16="http://schemas.microsoft.com/office/drawing/2014/main" id="{77AEF8C3-013A-4B42-88DE-862E0D59829B}"/>
              </a:ext>
            </a:extLst>
          </p:cNvPr>
          <p:cNvPicPr>
            <a:picLocks noChangeAspect="1"/>
          </p:cNvPicPr>
          <p:nvPr/>
        </p:nvPicPr>
        <p:blipFill>
          <a:blip r:embed="rId2"/>
          <a:stretch>
            <a:fillRect/>
          </a:stretch>
        </p:blipFill>
        <p:spPr>
          <a:xfrm>
            <a:off x="0" y="7223"/>
            <a:ext cx="10693400" cy="7546817"/>
          </a:xfrm>
          <a:prstGeom prst="rect">
            <a:avLst/>
          </a:prstGeom>
        </p:spPr>
      </p:pic>
    </p:spTree>
    <p:extLst>
      <p:ext uri="{BB962C8B-B14F-4D97-AF65-F5344CB8AC3E}">
        <p14:creationId xmlns:p14="http://schemas.microsoft.com/office/powerpoint/2010/main" val="135232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1152524" y="1037431"/>
            <a:ext cx="9033349" cy="5181600"/>
          </a:xfrm>
        </p:spPr>
        <p:txBody>
          <a:bodyPr>
            <a:normAutofit/>
          </a:bodyPr>
          <a:lstStyle/>
          <a:p>
            <a:r>
              <a:rPr lang="en-US" sz="2000" b="1" dirty="0">
                <a:solidFill>
                  <a:srgbClr val="10A05C"/>
                </a:solidFill>
              </a:rPr>
              <a:t>ATTRIBUTES OF A GREEN BUILDING</a:t>
            </a:r>
            <a:endParaRPr lang="ru-RU" sz="2000" b="1" dirty="0">
              <a:solidFill>
                <a:srgbClr val="10A05C"/>
              </a:solidFill>
            </a:endParaRPr>
          </a:p>
        </p:txBody>
      </p:sp>
      <p:sp>
        <p:nvSpPr>
          <p:cNvPr id="5" name="Текст 7"/>
          <p:cNvSpPr>
            <a:spLocks noGrp="1"/>
          </p:cNvSpPr>
          <p:nvPr>
            <p:ph type="body" sz="quarter" idx="10"/>
          </p:nvPr>
        </p:nvSpPr>
        <p:spPr>
          <a:xfrm>
            <a:off x="1152524" y="468314"/>
            <a:ext cx="8994775" cy="264317"/>
          </a:xfrm>
        </p:spPr>
        <p:txBody>
          <a:bodyPr>
            <a:normAutofit fontScale="92500" lnSpcReduction="20000"/>
          </a:bodyPr>
          <a:lstStyle/>
          <a:p>
            <a:r>
              <a:rPr lang="en-US" dirty="0"/>
              <a:t>What is Green Building? </a:t>
            </a:r>
            <a:endParaRPr lang="ru-RU" dirty="0"/>
          </a:p>
        </p:txBody>
      </p:sp>
      <p:sp>
        <p:nvSpPr>
          <p:cNvPr id="6" name="Текст 9"/>
          <p:cNvSpPr>
            <a:spLocks noGrp="1"/>
          </p:cNvSpPr>
          <p:nvPr>
            <p:ph type="body" sz="quarter" idx="15"/>
          </p:nvPr>
        </p:nvSpPr>
        <p:spPr>
          <a:xfrm>
            <a:off x="1152525" y="773114"/>
            <a:ext cx="8994775" cy="264317"/>
          </a:xfrm>
        </p:spPr>
        <p:txBody>
          <a:bodyPr>
            <a:noAutofit/>
          </a:bodyPr>
          <a:lstStyle/>
          <a:p>
            <a:r>
              <a:rPr lang="en-US" dirty="0"/>
              <a:t>What is "EDGE"?</a:t>
            </a:r>
            <a:endParaRPr lang="ru-RU" dirty="0"/>
          </a:p>
        </p:txBody>
      </p:sp>
      <p:grpSp>
        <p:nvGrpSpPr>
          <p:cNvPr id="7" name="Группа 6">
            <a:extLst>
              <a:ext uri="{FF2B5EF4-FFF2-40B4-BE49-F238E27FC236}">
                <a16:creationId xmlns:a16="http://schemas.microsoft.com/office/drawing/2014/main" id="{B5F07827-3D33-4E26-877D-EB9791DC5D00}"/>
              </a:ext>
            </a:extLst>
          </p:cNvPr>
          <p:cNvGrpSpPr/>
          <p:nvPr/>
        </p:nvGrpSpPr>
        <p:grpSpPr>
          <a:xfrm>
            <a:off x="3441700" y="1603798"/>
            <a:ext cx="4605729" cy="4343400"/>
            <a:chOff x="2184400" y="1951831"/>
            <a:chExt cx="3352800" cy="3161834"/>
          </a:xfrm>
        </p:grpSpPr>
        <p:sp>
          <p:nvSpPr>
            <p:cNvPr id="8" name="Овал 7">
              <a:extLst>
                <a:ext uri="{FF2B5EF4-FFF2-40B4-BE49-F238E27FC236}">
                  <a16:creationId xmlns:a16="http://schemas.microsoft.com/office/drawing/2014/main" id="{FCBE2DC6-27D4-47AB-ACCE-AF61056721E3}"/>
                </a:ext>
              </a:extLst>
            </p:cNvPr>
            <p:cNvSpPr/>
            <p:nvPr/>
          </p:nvSpPr>
          <p:spPr>
            <a:xfrm>
              <a:off x="2908300" y="1951831"/>
              <a:ext cx="1905000" cy="1905000"/>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Saving water</a:t>
              </a:r>
              <a:endParaRPr lang="ru-RU" dirty="0">
                <a:solidFill>
                  <a:schemeClr val="tx1"/>
                </a:solidFill>
              </a:endParaRPr>
            </a:p>
          </p:txBody>
        </p:sp>
        <p:sp>
          <p:nvSpPr>
            <p:cNvPr id="9" name="Овал 8">
              <a:extLst>
                <a:ext uri="{FF2B5EF4-FFF2-40B4-BE49-F238E27FC236}">
                  <a16:creationId xmlns:a16="http://schemas.microsoft.com/office/drawing/2014/main" id="{93BDFB56-0108-48CD-A5DB-69E29F9F3B93}"/>
                </a:ext>
              </a:extLst>
            </p:cNvPr>
            <p:cNvSpPr/>
            <p:nvPr/>
          </p:nvSpPr>
          <p:spPr>
            <a:xfrm>
              <a:off x="2184400" y="3208665"/>
              <a:ext cx="1905000" cy="1905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Reduced carbon footprint</a:t>
              </a:r>
              <a:endParaRPr lang="ru-RU" dirty="0">
                <a:solidFill>
                  <a:schemeClr val="tx1"/>
                </a:solidFill>
              </a:endParaRPr>
            </a:p>
          </p:txBody>
        </p:sp>
        <p:sp>
          <p:nvSpPr>
            <p:cNvPr id="10" name="Овал 9">
              <a:extLst>
                <a:ext uri="{FF2B5EF4-FFF2-40B4-BE49-F238E27FC236}">
                  <a16:creationId xmlns:a16="http://schemas.microsoft.com/office/drawing/2014/main" id="{446BEB59-AEDF-4448-9AF3-8742AD74D7EE}"/>
                </a:ext>
              </a:extLst>
            </p:cNvPr>
            <p:cNvSpPr/>
            <p:nvPr/>
          </p:nvSpPr>
          <p:spPr>
            <a:xfrm>
              <a:off x="3632200" y="3208665"/>
              <a:ext cx="1905000" cy="1905000"/>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Energy saving</a:t>
              </a:r>
            </a:p>
          </p:txBody>
        </p:sp>
      </p:grpSp>
    </p:spTree>
    <p:extLst>
      <p:ext uri="{BB962C8B-B14F-4D97-AF65-F5344CB8AC3E}">
        <p14:creationId xmlns:p14="http://schemas.microsoft.com/office/powerpoint/2010/main" val="152054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7"/>
          </p:nvPr>
        </p:nvSpPr>
        <p:spPr/>
        <p:txBody>
          <a:bodyPr/>
          <a:lstStyle/>
          <a:p>
            <a:r>
              <a:rPr lang="en-US" dirty="0"/>
              <a:t>HPB-S.com ® 2017</a:t>
            </a:r>
            <a:endParaRPr lang="ru-RU" dirty="0"/>
          </a:p>
        </p:txBody>
      </p:sp>
      <p:sp>
        <p:nvSpPr>
          <p:cNvPr id="7" name="Текст 1"/>
          <p:cNvSpPr>
            <a:spLocks noGrp="1"/>
          </p:cNvSpPr>
          <p:nvPr>
            <p:ph type="body" sz="quarter" idx="10"/>
          </p:nvPr>
        </p:nvSpPr>
        <p:spPr>
          <a:xfrm>
            <a:off x="1080367" y="434345"/>
            <a:ext cx="9066933" cy="381000"/>
          </a:xfrm>
        </p:spPr>
        <p:txBody>
          <a:bodyPr>
            <a:normAutofit fontScale="92500" lnSpcReduction="20000"/>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Overview of the EDGE Green Building standard.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Текст 1"/>
          <p:cNvSpPr>
            <a:spLocks noGrp="1"/>
          </p:cNvSpPr>
          <p:nvPr>
            <p:ph type="body" sz="quarter" idx="10"/>
          </p:nvPr>
        </p:nvSpPr>
        <p:spPr>
          <a:xfrm>
            <a:off x="1071880" y="1113631"/>
            <a:ext cx="8999220" cy="838200"/>
          </a:xfrm>
        </p:spPr>
        <p:txBody>
          <a:bodyPr>
            <a:normAutofit/>
          </a:bodyPr>
          <a:lstStyle/>
          <a:p>
            <a:pPr>
              <a:lnSpc>
                <a:spcPct val="120000"/>
              </a:lnSpc>
            </a:pPr>
            <a:r>
              <a:rPr lang="en-US" sz="2000" dirty="0">
                <a:solidFill>
                  <a:schemeClr val="accent2"/>
                </a:solidFill>
              </a:rPr>
              <a:t>IFC - International Financial Corporation - a World Bank Group company</a:t>
            </a:r>
          </a:p>
        </p:txBody>
      </p:sp>
      <p:sp>
        <p:nvSpPr>
          <p:cNvPr id="2" name="Прямоугольник 1"/>
          <p:cNvSpPr/>
          <p:nvPr/>
        </p:nvSpPr>
        <p:spPr>
          <a:xfrm>
            <a:off x="1117312" y="2409031"/>
            <a:ext cx="8877588" cy="2256323"/>
          </a:xfrm>
          <a:prstGeom prst="rect">
            <a:avLst/>
          </a:prstGeom>
        </p:spPr>
        <p:txBody>
          <a:bodyPr wrap="square">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EDGE standard was developed by IFC in order to promote and simplify green building practices in developing countries.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EDGE standard is to provide a simple, inexpensive and understandable building planning and certification tool for developers who want to apply green technologies in their projects, but do not have large resources to use complex systems. Using the EDGE toolkit, a developer can quickly evaluate design solutions in terms of their cost, payback period and effect on ecology and energy efficiency using a free and simple online tool.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sz="quarter" idx="16"/>
          </p:nvPr>
        </p:nvSpPr>
        <p:spPr>
          <a:xfrm>
            <a:off x="1155701" y="123031"/>
            <a:ext cx="7391400" cy="3886200"/>
          </a:xfrm>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online tool provides a catalog of ready-made engineering solutions and can estimate approximately the effectiveness of their implementation for the following types of buildings:</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Housing</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Hotels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Commercial buildings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Offices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Hospitals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Educational institutions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Warehouses and light industry</a:t>
            </a:r>
            <a:endParaRPr lang="ru-RU" dirty="0"/>
          </a:p>
        </p:txBody>
      </p:sp>
      <p:pic>
        <p:nvPicPr>
          <p:cNvPr id="2052" name="Picture 4" descr="ÐÐ°ÑÑÐ¸Ð½ÐºÐ¸ Ð¿Ð¾ Ð·Ð°Ð¿ÑÐ¾ÑÑ ÑÐ¾Ð´ ÑÐ±ÐµÑÐ±Ð°Ð½Ðº ÑÐºÐ¾Ð»ÐºÐ¾Ð²Ð¾">
            <a:extLst>
              <a:ext uri="{FF2B5EF4-FFF2-40B4-BE49-F238E27FC236}">
                <a16:creationId xmlns:a16="http://schemas.microsoft.com/office/drawing/2014/main" id="{C5C4F7FE-9D7C-4D44-B7B7-43E167E73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4981186"/>
            <a:ext cx="3971224" cy="2228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955586D-54A5-4165-8D22-8C2803CDEAF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337300" y="1723231"/>
            <a:ext cx="3971224" cy="2743605"/>
          </a:xfrm>
          <a:prstGeom prst="rect">
            <a:avLst/>
          </a:prstGeom>
          <a:noFill/>
        </p:spPr>
      </p:pic>
      <p:pic>
        <p:nvPicPr>
          <p:cNvPr id="2050" name="Picture 2" descr="ÐÐ¾ÑÐ¾Ð¶ÐµÐµ Ð¸Ð·Ð¾Ð±ÑÐ°Ð¶ÐµÐ½Ð¸Ðµ">
            <a:extLst>
              <a:ext uri="{FF2B5EF4-FFF2-40B4-BE49-F238E27FC236}">
                <a16:creationId xmlns:a16="http://schemas.microsoft.com/office/drawing/2014/main" id="{96915617-5E41-44AF-AECC-F2C751B87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726" y="4304508"/>
            <a:ext cx="3886199" cy="275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7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p:txBody>
          <a:bodyPr/>
          <a:lstStyle/>
          <a:p>
            <a:r>
              <a:rPr lang="en-US" dirty="0"/>
              <a:t>Certification levels</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sp>
        <p:nvSpPr>
          <p:cNvPr id="10" name="Текст 9"/>
          <p:cNvSpPr>
            <a:spLocks noGrp="1"/>
          </p:cNvSpPr>
          <p:nvPr>
            <p:ph type="body" sz="quarter" idx="10"/>
          </p:nvPr>
        </p:nvSpPr>
        <p:spPr/>
        <p:txBody>
          <a:bodyPr>
            <a:normAutofit fontScale="92500" lnSpcReduction="20000"/>
          </a:bodyPr>
          <a:lstStyle/>
          <a:p>
            <a:r>
              <a:rPr lang="en-US" dirty="0"/>
              <a:t>EDGE rating systems</a:t>
            </a:r>
            <a:endParaRPr lang="ru-RU" dirty="0"/>
          </a:p>
        </p:txBody>
      </p:sp>
      <p:sp>
        <p:nvSpPr>
          <p:cNvPr id="12" name="TextBox 11">
            <a:extLst>
              <a:ext uri="{FF2B5EF4-FFF2-40B4-BE49-F238E27FC236}">
                <a16:creationId xmlns:a16="http://schemas.microsoft.com/office/drawing/2014/main" id="{F36317F2-9691-4271-B365-1DEBBFC60CDD}"/>
              </a:ext>
            </a:extLst>
          </p:cNvPr>
          <p:cNvSpPr txBox="1"/>
          <p:nvPr/>
        </p:nvSpPr>
        <p:spPr>
          <a:xfrm>
            <a:off x="1186006" y="2216148"/>
            <a:ext cx="7208694" cy="4154984"/>
          </a:xfrm>
          <a:prstGeom prst="rect">
            <a:avLst/>
          </a:prstGeom>
          <a:noFill/>
        </p:spPr>
        <p:txBody>
          <a:bodyPr wrap="square">
            <a:spAutoFit/>
          </a:bodyPr>
          <a:lstStyle/>
          <a:p>
            <a:r>
              <a:rPr lang="en-US" sz="2400" b="1" i="0" cap="all" dirty="0">
                <a:solidFill>
                  <a:schemeClr val="accent2"/>
                </a:solidFill>
                <a:effectLst/>
                <a:latin typeface="lato" panose="020F0502020204030203" pitchFamily="34" charset="0"/>
              </a:rPr>
              <a:t>LEVEL 1: EDGE Certified </a:t>
            </a:r>
            <a:r>
              <a:rPr lang="en-US" sz="2400" i="0" cap="all" dirty="0">
                <a:effectLst/>
                <a:latin typeface="lato" panose="020F0502020204030203" pitchFamily="34" charset="0"/>
              </a:rPr>
              <a:t>– 20% in each category</a:t>
            </a:r>
          </a:p>
          <a:p>
            <a:endParaRPr lang="en-US" sz="2400" i="0" cap="all" dirty="0">
              <a:effectLst/>
              <a:latin typeface="lato" panose="020F0502020204030203" pitchFamily="34" charset="0"/>
            </a:endParaRPr>
          </a:p>
          <a:p>
            <a:r>
              <a:rPr lang="en-US" sz="2400" b="1" i="0" cap="all" dirty="0">
                <a:solidFill>
                  <a:schemeClr val="accent2"/>
                </a:solidFill>
                <a:effectLst/>
                <a:latin typeface="lato" panose="020F0502020204030203" pitchFamily="34" charset="0"/>
              </a:rPr>
              <a:t>LEVEL 2: EDGE Advanced </a:t>
            </a:r>
            <a:r>
              <a:rPr lang="en-US" sz="2400" i="0" cap="all" dirty="0">
                <a:effectLst/>
                <a:latin typeface="lato" panose="020F0502020204030203" pitchFamily="34" charset="0"/>
              </a:rPr>
              <a:t>– 40% in each category</a:t>
            </a:r>
          </a:p>
          <a:p>
            <a:endParaRPr lang="en-US" sz="2400" i="0" cap="all" dirty="0">
              <a:effectLst/>
              <a:latin typeface="lato" panose="020F0502020204030203" pitchFamily="34" charset="0"/>
            </a:endParaRPr>
          </a:p>
          <a:p>
            <a:r>
              <a:rPr lang="en-US" sz="2400" b="1" i="0" cap="all" dirty="0">
                <a:solidFill>
                  <a:schemeClr val="accent2"/>
                </a:solidFill>
                <a:effectLst/>
                <a:latin typeface="lato" panose="020F0502020204030203" pitchFamily="34" charset="0"/>
              </a:rPr>
              <a:t>LEVEL 3: Zero Carbon </a:t>
            </a:r>
            <a:r>
              <a:rPr lang="en-US" sz="2400" i="0" cap="all" dirty="0">
                <a:effectLst/>
                <a:latin typeface="lato" panose="020F0502020204030203" pitchFamily="34" charset="0"/>
              </a:rPr>
              <a:t>– 40% energy efficiency + 100% energy must be formed BY renewable sources, available after basic certification, recertification every 4 years.</a:t>
            </a:r>
            <a:endParaRPr lang="ru-RU" sz="2400" dirty="0"/>
          </a:p>
        </p:txBody>
      </p:sp>
    </p:spTree>
    <p:extLst>
      <p:ext uri="{BB962C8B-B14F-4D97-AF65-F5344CB8AC3E}">
        <p14:creationId xmlns:p14="http://schemas.microsoft.com/office/powerpoint/2010/main" val="318216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p:txBody>
          <a:bodyPr/>
          <a:lstStyle/>
          <a:p>
            <a:r>
              <a:rPr lang="en-US" dirty="0"/>
              <a:t>Certification process</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sp>
        <p:nvSpPr>
          <p:cNvPr id="10" name="Текст 9"/>
          <p:cNvSpPr>
            <a:spLocks noGrp="1"/>
          </p:cNvSpPr>
          <p:nvPr>
            <p:ph type="body" sz="quarter" idx="10"/>
          </p:nvPr>
        </p:nvSpPr>
        <p:spPr/>
        <p:txBody>
          <a:bodyPr>
            <a:normAutofit fontScale="92500" lnSpcReduction="20000"/>
          </a:bodyPr>
          <a:lstStyle/>
          <a:p>
            <a:r>
              <a:rPr lang="en-US" dirty="0"/>
              <a:t>EDGE rating systems</a:t>
            </a:r>
            <a:endParaRPr lang="ru-RU" dirty="0"/>
          </a:p>
        </p:txBody>
      </p:sp>
      <p:pic>
        <p:nvPicPr>
          <p:cNvPr id="3" name="Рисунок 2">
            <a:extLst>
              <a:ext uri="{FF2B5EF4-FFF2-40B4-BE49-F238E27FC236}">
                <a16:creationId xmlns:a16="http://schemas.microsoft.com/office/drawing/2014/main" id="{C6348504-0F37-4997-BE07-B466EDB9F68F}"/>
              </a:ext>
            </a:extLst>
          </p:cNvPr>
          <p:cNvPicPr>
            <a:picLocks noChangeAspect="1"/>
          </p:cNvPicPr>
          <p:nvPr/>
        </p:nvPicPr>
        <p:blipFill>
          <a:blip r:embed="rId3"/>
          <a:stretch>
            <a:fillRect/>
          </a:stretch>
        </p:blipFill>
        <p:spPr>
          <a:xfrm>
            <a:off x="865331" y="2016124"/>
            <a:ext cx="9315450" cy="5076825"/>
          </a:xfrm>
          <a:prstGeom prst="rect">
            <a:avLst/>
          </a:prstGeom>
        </p:spPr>
      </p:pic>
      <p:sp>
        <p:nvSpPr>
          <p:cNvPr id="4" name="Прямоугольник 3">
            <a:extLst>
              <a:ext uri="{FF2B5EF4-FFF2-40B4-BE49-F238E27FC236}">
                <a16:creationId xmlns:a16="http://schemas.microsoft.com/office/drawing/2014/main" id="{EDFEBDAF-E69F-4A5A-B1B5-9706B2321137}"/>
              </a:ext>
            </a:extLst>
          </p:cNvPr>
          <p:cNvSpPr/>
          <p:nvPr/>
        </p:nvSpPr>
        <p:spPr>
          <a:xfrm>
            <a:off x="7937500" y="1418431"/>
            <a:ext cx="2438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040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p:txBody>
          <a:bodyPr/>
          <a:lstStyle/>
          <a:p>
            <a:r>
              <a:rPr lang="en-US" dirty="0"/>
              <a:t>Certification process</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sp>
        <p:nvSpPr>
          <p:cNvPr id="10" name="Текст 9"/>
          <p:cNvSpPr>
            <a:spLocks noGrp="1"/>
          </p:cNvSpPr>
          <p:nvPr>
            <p:ph type="body" sz="quarter" idx="10"/>
          </p:nvPr>
        </p:nvSpPr>
        <p:spPr/>
        <p:txBody>
          <a:bodyPr>
            <a:normAutofit fontScale="92500" lnSpcReduction="20000"/>
          </a:bodyPr>
          <a:lstStyle/>
          <a:p>
            <a:r>
              <a:rPr lang="en-US" dirty="0"/>
              <a:t>EDGE rating systems</a:t>
            </a:r>
            <a:endParaRPr lang="ru-RU" dirty="0"/>
          </a:p>
        </p:txBody>
      </p:sp>
      <p:pic>
        <p:nvPicPr>
          <p:cNvPr id="4" name="Рисунок 3">
            <a:extLst>
              <a:ext uri="{FF2B5EF4-FFF2-40B4-BE49-F238E27FC236}">
                <a16:creationId xmlns:a16="http://schemas.microsoft.com/office/drawing/2014/main" id="{AF642205-3E5D-4765-BD26-EC3503060395}"/>
              </a:ext>
            </a:extLst>
          </p:cNvPr>
          <p:cNvPicPr>
            <a:picLocks noChangeAspect="1"/>
          </p:cNvPicPr>
          <p:nvPr/>
        </p:nvPicPr>
        <p:blipFill>
          <a:blip r:embed="rId3"/>
          <a:stretch>
            <a:fillRect/>
          </a:stretch>
        </p:blipFill>
        <p:spPr>
          <a:xfrm>
            <a:off x="693737" y="2513806"/>
            <a:ext cx="9305925" cy="2533650"/>
          </a:xfrm>
          <a:prstGeom prst="rect">
            <a:avLst/>
          </a:prstGeom>
        </p:spPr>
      </p:pic>
    </p:spTree>
    <p:extLst>
      <p:ext uri="{BB962C8B-B14F-4D97-AF65-F5344CB8AC3E}">
        <p14:creationId xmlns:p14="http://schemas.microsoft.com/office/powerpoint/2010/main" val="23582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6"/>
          </p:nvPr>
        </p:nvSpPr>
        <p:spPr/>
        <p:txBody>
          <a:bodyPr/>
          <a:lstStyle/>
          <a:p>
            <a:r>
              <a:rPr lang="en-US" dirty="0"/>
              <a:t>Real estate Portfolio certification</a:t>
            </a:r>
            <a:endParaRPr lang="ru-RU" dirty="0"/>
          </a:p>
        </p:txBody>
      </p:sp>
      <p:sp>
        <p:nvSpPr>
          <p:cNvPr id="8" name="Текст 7"/>
          <p:cNvSpPr>
            <a:spLocks noGrp="1"/>
          </p:cNvSpPr>
          <p:nvPr>
            <p:ph type="body" sz="quarter" idx="17"/>
          </p:nvPr>
        </p:nvSpPr>
        <p:spPr/>
        <p:txBody>
          <a:bodyPr/>
          <a:lstStyle/>
          <a:p>
            <a:r>
              <a:rPr lang="en-US" dirty="0"/>
              <a:t>HPBS©2017</a:t>
            </a:r>
            <a:endParaRPr lang="ru-RU" dirty="0"/>
          </a:p>
        </p:txBody>
      </p:sp>
      <p:sp>
        <p:nvSpPr>
          <p:cNvPr id="10" name="Текст 9"/>
          <p:cNvSpPr>
            <a:spLocks noGrp="1"/>
          </p:cNvSpPr>
          <p:nvPr>
            <p:ph type="body" sz="quarter" idx="10"/>
          </p:nvPr>
        </p:nvSpPr>
        <p:spPr/>
        <p:txBody>
          <a:bodyPr>
            <a:normAutofit fontScale="92500" lnSpcReduction="20000"/>
          </a:bodyPr>
          <a:lstStyle/>
          <a:p>
            <a:r>
              <a:rPr lang="en-US" dirty="0"/>
              <a:t>EDGE rating systems</a:t>
            </a:r>
            <a:endParaRPr lang="ru-RU" dirty="0"/>
          </a:p>
        </p:txBody>
      </p:sp>
      <p:sp>
        <p:nvSpPr>
          <p:cNvPr id="6" name="TextBox 5">
            <a:extLst>
              <a:ext uri="{FF2B5EF4-FFF2-40B4-BE49-F238E27FC236}">
                <a16:creationId xmlns:a16="http://schemas.microsoft.com/office/drawing/2014/main" id="{F2A8A59F-CEE6-4239-9825-168EA4EAFE0C}"/>
              </a:ext>
            </a:extLst>
          </p:cNvPr>
          <p:cNvSpPr txBox="1"/>
          <p:nvPr/>
        </p:nvSpPr>
        <p:spPr>
          <a:xfrm>
            <a:off x="1186006" y="2216148"/>
            <a:ext cx="7208694" cy="1200329"/>
          </a:xfrm>
          <a:prstGeom prst="rect">
            <a:avLst/>
          </a:prstGeom>
          <a:noFill/>
        </p:spPr>
        <p:txBody>
          <a:bodyPr wrap="square">
            <a:spAutoFit/>
          </a:bodyPr>
          <a:lstStyle/>
          <a:p>
            <a:r>
              <a:rPr lang="en-US" sz="2400" dirty="0"/>
              <a:t>Less costs</a:t>
            </a:r>
          </a:p>
          <a:p>
            <a:r>
              <a:rPr lang="en-US" sz="2400" dirty="0"/>
              <a:t>Accelerated document submission process</a:t>
            </a:r>
          </a:p>
          <a:p>
            <a:r>
              <a:rPr lang="en-US" sz="2400" dirty="0"/>
              <a:t>Extended technical support</a:t>
            </a:r>
            <a:endParaRPr lang="ru-RU" sz="2400" dirty="0"/>
          </a:p>
        </p:txBody>
      </p:sp>
      <p:pic>
        <p:nvPicPr>
          <p:cNvPr id="3" name="Рисунок 2">
            <a:extLst>
              <a:ext uri="{FF2B5EF4-FFF2-40B4-BE49-F238E27FC236}">
                <a16:creationId xmlns:a16="http://schemas.microsoft.com/office/drawing/2014/main" id="{309F0B3B-D7B1-4B09-AB01-E4101AD89DC7}"/>
              </a:ext>
            </a:extLst>
          </p:cNvPr>
          <p:cNvPicPr>
            <a:picLocks noChangeAspect="1"/>
          </p:cNvPicPr>
          <p:nvPr/>
        </p:nvPicPr>
        <p:blipFill>
          <a:blip r:embed="rId3"/>
          <a:stretch>
            <a:fillRect/>
          </a:stretch>
        </p:blipFill>
        <p:spPr>
          <a:xfrm>
            <a:off x="1060450" y="3750832"/>
            <a:ext cx="8572500" cy="3114675"/>
          </a:xfrm>
          <a:prstGeom prst="rect">
            <a:avLst/>
          </a:prstGeom>
        </p:spPr>
      </p:pic>
    </p:spTree>
    <p:extLst>
      <p:ext uri="{BB962C8B-B14F-4D97-AF65-F5344CB8AC3E}">
        <p14:creationId xmlns:p14="http://schemas.microsoft.com/office/powerpoint/2010/main" val="3470757787"/>
      </p:ext>
    </p:extLst>
  </p:cSld>
  <p:clrMapOvr>
    <a:masterClrMapping/>
  </p:clrMapOvr>
</p:sld>
</file>

<file path=ppt/theme/theme1.xml><?xml version="1.0" encoding="utf-8"?>
<a:theme xmlns:a="http://schemas.openxmlformats.org/drawingml/2006/main" name="Светлый шаблон">
  <a:themeElements>
    <a:clrScheme name="HPBS">
      <a:dk1>
        <a:srgbClr val="000000"/>
      </a:dk1>
      <a:lt1>
        <a:srgbClr val="FFFFFF"/>
      </a:lt1>
      <a:dk2>
        <a:srgbClr val="FFFFFF"/>
      </a:dk2>
      <a:lt2>
        <a:srgbClr val="FFFFFF"/>
      </a:lt2>
      <a:accent1>
        <a:srgbClr val="10A05C"/>
      </a:accent1>
      <a:accent2>
        <a:srgbClr val="1B603D"/>
      </a:accent2>
      <a:accent3>
        <a:srgbClr val="000000"/>
      </a:accent3>
      <a:accent4>
        <a:srgbClr val="FFFFFF"/>
      </a:accent4>
      <a:accent5>
        <a:srgbClr val="FFFFFF"/>
      </a:accent5>
      <a:accent6>
        <a:srgbClr val="FFFFFF"/>
      </a:accent6>
      <a:hlink>
        <a:srgbClr val="FFFFFF"/>
      </a:hlink>
      <a:folHlink>
        <a:srgbClr val="FFFFFF"/>
      </a:folHlink>
    </a:clrScheme>
    <a:fontScheme name="HPBS">
      <a:majorFont>
        <a:latin typeface="PT Sans"/>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Светлый шаблон</Template>
  <TotalTime>11544</TotalTime>
  <Words>622</Words>
  <Application>Microsoft Office PowerPoint</Application>
  <PresentationFormat>Произвольный</PresentationFormat>
  <Paragraphs>117</Paragraphs>
  <Slides>13</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lato</vt:lpstr>
      <vt:lpstr>Noto Sans</vt:lpstr>
      <vt:lpstr>PT Sans</vt:lpstr>
      <vt:lpstr>Trebuchet MS</vt:lpstr>
      <vt:lpstr>Светлый шаблон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Zavaleev Ilya</dc:creator>
  <cp:lastModifiedBy>Владислав Россинский</cp:lastModifiedBy>
  <cp:revision>675</cp:revision>
  <cp:lastPrinted>2016-08-11T09:48:02Z</cp:lastPrinted>
  <dcterms:created xsi:type="dcterms:W3CDTF">2016-05-11T14:45:25Z</dcterms:created>
  <dcterms:modified xsi:type="dcterms:W3CDTF">2022-05-25T22:13:07Z</dcterms:modified>
</cp:coreProperties>
</file>